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8" r:id="rId2"/>
    <p:sldId id="260" r:id="rId3"/>
    <p:sldId id="256" r:id="rId4"/>
    <p:sldId id="257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70" r:id="rId13"/>
    <p:sldId id="269" r:id="rId14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12"/>
    <p:restoredTop sz="57380" autoAdjust="0"/>
  </p:normalViewPr>
  <p:slideViewPr>
    <p:cSldViewPr snapToGrid="0" snapToObjects="1">
      <p:cViewPr varScale="1">
        <p:scale>
          <a:sx n="100" d="100"/>
          <a:sy n="100" d="100"/>
        </p:scale>
        <p:origin x="-104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5A88E-8771-AC4C-B6BA-C43CC9DF01E7}" type="datetimeFigureOut">
              <a:rPr lang="es-ES_tradnl" smtClean="0"/>
              <a:t>06/08/18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6C89A-59F1-134E-B062-B15CC66875A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23564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6C89A-59F1-134E-B062-B15CC66875A5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15438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6C89A-59F1-134E-B062-B15CC66875A5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8354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BB84-50AC-2E4E-AB78-065CC498ABA5}" type="datetimeFigureOut">
              <a:rPr lang="es-ES_tradnl" smtClean="0"/>
              <a:t>06/08/18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2DF0-37BE-3745-9BF7-C7C0A14F441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798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BB84-50AC-2E4E-AB78-065CC498ABA5}" type="datetimeFigureOut">
              <a:rPr lang="es-ES_tradnl" smtClean="0"/>
              <a:t>06/08/18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2DF0-37BE-3745-9BF7-C7C0A14F441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2158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BB84-50AC-2E4E-AB78-065CC498ABA5}" type="datetimeFigureOut">
              <a:rPr lang="es-ES_tradnl" smtClean="0"/>
              <a:t>06/08/18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2DF0-37BE-3745-9BF7-C7C0A14F441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310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BB84-50AC-2E4E-AB78-065CC498ABA5}" type="datetimeFigureOut">
              <a:rPr lang="es-ES_tradnl" smtClean="0"/>
              <a:t>06/08/18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2DF0-37BE-3745-9BF7-C7C0A14F441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2212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BB84-50AC-2E4E-AB78-065CC498ABA5}" type="datetimeFigureOut">
              <a:rPr lang="es-ES_tradnl" smtClean="0"/>
              <a:t>06/08/18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2DF0-37BE-3745-9BF7-C7C0A14F441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6150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BB84-50AC-2E4E-AB78-065CC498ABA5}" type="datetimeFigureOut">
              <a:rPr lang="es-ES_tradnl" smtClean="0"/>
              <a:t>06/08/18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2DF0-37BE-3745-9BF7-C7C0A14F441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515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BB84-50AC-2E4E-AB78-065CC498ABA5}" type="datetimeFigureOut">
              <a:rPr lang="es-ES_tradnl" smtClean="0"/>
              <a:t>06/08/18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2DF0-37BE-3745-9BF7-C7C0A14F441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7868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BB84-50AC-2E4E-AB78-065CC498ABA5}" type="datetimeFigureOut">
              <a:rPr lang="es-ES_tradnl" smtClean="0"/>
              <a:t>06/08/18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2DF0-37BE-3745-9BF7-C7C0A14F441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970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BB84-50AC-2E4E-AB78-065CC498ABA5}" type="datetimeFigureOut">
              <a:rPr lang="es-ES_tradnl" smtClean="0"/>
              <a:t>06/08/18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2DF0-37BE-3745-9BF7-C7C0A14F441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6215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BB84-50AC-2E4E-AB78-065CC498ABA5}" type="datetimeFigureOut">
              <a:rPr lang="es-ES_tradnl" smtClean="0"/>
              <a:t>06/08/18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2DF0-37BE-3745-9BF7-C7C0A14F441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3179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BB84-50AC-2E4E-AB78-065CC498ABA5}" type="datetimeFigureOut">
              <a:rPr lang="es-ES_tradnl" smtClean="0"/>
              <a:t>06/08/18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2DF0-37BE-3745-9BF7-C7C0A14F441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350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0BB84-50AC-2E4E-AB78-065CC498ABA5}" type="datetimeFigureOut">
              <a:rPr lang="es-ES_tradnl" smtClean="0"/>
              <a:t>06/08/18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02DF0-37BE-3745-9BF7-C7C0A14F441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0850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4" Type="http://schemas.openxmlformats.org/officeDocument/2006/relationships/image" Target="../media/image32.png"/><Relationship Id="rId15" Type="http://schemas.openxmlformats.org/officeDocument/2006/relationships/image" Target="../media/image33.png"/><Relationship Id="rId16" Type="http://schemas.openxmlformats.org/officeDocument/2006/relationships/image" Target="../media/image34.png"/><Relationship Id="rId17" Type="http://schemas.openxmlformats.org/officeDocument/2006/relationships/image" Target="../media/image35.png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lluvia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68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luvia-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43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luvia-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83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luvia-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01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luvia-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96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luvia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53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270" t="17894" r="32796" b="5439"/>
          <a:stretch/>
        </p:blipFill>
        <p:spPr>
          <a:xfrm>
            <a:off x="3934326" y="1227220"/>
            <a:ext cx="4259179" cy="525780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1726" y="4559968"/>
            <a:ext cx="2069432" cy="187692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5968" y="3681663"/>
            <a:ext cx="1323474" cy="135957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7462" y="3886200"/>
            <a:ext cx="2310063" cy="222584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2495" y="3429000"/>
            <a:ext cx="1082841" cy="78205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5947" y="3031958"/>
            <a:ext cx="1840832" cy="125128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0168" y="2863516"/>
            <a:ext cx="854243" cy="60157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1526" y="3007895"/>
            <a:ext cx="1564106" cy="173254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8136" y="2526632"/>
            <a:ext cx="950495" cy="62564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7168" y="2430379"/>
            <a:ext cx="950495" cy="86627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4052" y="1985211"/>
            <a:ext cx="806115" cy="69783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232" y="421104"/>
            <a:ext cx="11237494" cy="68580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147" y="1335505"/>
            <a:ext cx="4860758" cy="105878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84" y="2646947"/>
            <a:ext cx="5053263" cy="79408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042" y="3741820"/>
            <a:ext cx="4511842" cy="79408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6" t="79825" r="52927" b="5614"/>
          <a:stretch/>
        </p:blipFill>
        <p:spPr>
          <a:xfrm>
            <a:off x="1684421" y="5474368"/>
            <a:ext cx="4054642" cy="998621"/>
          </a:xfrm>
          <a:prstGeom prst="rect">
            <a:avLst/>
          </a:prstGeom>
        </p:spPr>
      </p:pic>
      <p:grpSp>
        <p:nvGrpSpPr>
          <p:cNvPr id="26" name="Agrupar 25"/>
          <p:cNvGrpSpPr/>
          <p:nvPr/>
        </p:nvGrpSpPr>
        <p:grpSpPr>
          <a:xfrm>
            <a:off x="1179095" y="3717758"/>
            <a:ext cx="4692316" cy="1852863"/>
            <a:chOff x="1179095" y="3717758"/>
            <a:chExt cx="4692316" cy="1852863"/>
          </a:xfrm>
        </p:grpSpPr>
        <p:pic>
          <p:nvPicPr>
            <p:cNvPr id="22" name="Imagen 21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7403"/>
            <a:stretch/>
          </p:blipFill>
          <p:spPr>
            <a:xfrm>
              <a:off x="1179095" y="4596063"/>
              <a:ext cx="4692316" cy="974558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4103"/>
            <a:stretch/>
          </p:blipFill>
          <p:spPr>
            <a:xfrm>
              <a:off x="5125453" y="3717758"/>
              <a:ext cx="745958" cy="1852863"/>
            </a:xfrm>
            <a:prstGeom prst="rect">
              <a:avLst/>
            </a:prstGeom>
          </p:spPr>
        </p:pic>
      </p:grpSp>
      <p:grpSp>
        <p:nvGrpSpPr>
          <p:cNvPr id="29" name="Agrupar 28"/>
          <p:cNvGrpSpPr/>
          <p:nvPr/>
        </p:nvGrpSpPr>
        <p:grpSpPr>
          <a:xfrm>
            <a:off x="6521116" y="1167063"/>
            <a:ext cx="5281863" cy="1780674"/>
            <a:chOff x="6521116" y="1167063"/>
            <a:chExt cx="5281863" cy="1780674"/>
          </a:xfrm>
        </p:grpSpPr>
        <p:pic>
          <p:nvPicPr>
            <p:cNvPr id="27" name="Imagen 26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87" t="17018" r="3191" b="63684"/>
            <a:stretch/>
          </p:blipFill>
          <p:spPr>
            <a:xfrm>
              <a:off x="6521116" y="1167063"/>
              <a:ext cx="5281863" cy="1323474"/>
            </a:xfrm>
            <a:prstGeom prst="rect">
              <a:avLst/>
            </a:prstGeom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87" t="23158" r="42664" b="57018"/>
            <a:stretch/>
          </p:blipFill>
          <p:spPr>
            <a:xfrm>
              <a:off x="6521116" y="1588168"/>
              <a:ext cx="469231" cy="1359569"/>
            </a:xfrm>
            <a:prstGeom prst="rect">
              <a:avLst/>
            </a:prstGeom>
          </p:spPr>
        </p:pic>
      </p:grpSp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8" t="39123" r="3487" b="50526"/>
          <a:stretch/>
        </p:blipFill>
        <p:spPr>
          <a:xfrm>
            <a:off x="6785811" y="2683042"/>
            <a:ext cx="4981074" cy="709863"/>
          </a:xfrm>
          <a:prstGeom prst="rect">
            <a:avLst/>
          </a:prstGeom>
        </p:spPr>
      </p:pic>
      <p:grpSp>
        <p:nvGrpSpPr>
          <p:cNvPr id="36" name="Agrupar 35"/>
          <p:cNvGrpSpPr/>
          <p:nvPr/>
        </p:nvGrpSpPr>
        <p:grpSpPr>
          <a:xfrm>
            <a:off x="7447546" y="4042611"/>
            <a:ext cx="4343401" cy="1528010"/>
            <a:chOff x="7447546" y="4042611"/>
            <a:chExt cx="4343401" cy="1528010"/>
          </a:xfrm>
        </p:grpSpPr>
        <p:pic>
          <p:nvPicPr>
            <p:cNvPr id="31" name="Imagen 30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83" t="64737" r="3289" b="18772"/>
            <a:stretch/>
          </p:blipFill>
          <p:spPr>
            <a:xfrm>
              <a:off x="7471610" y="4439652"/>
              <a:ext cx="4319337" cy="1130969"/>
            </a:xfrm>
            <a:prstGeom prst="rect">
              <a:avLst/>
            </a:prstGeom>
          </p:spPr>
        </p:pic>
        <p:pic>
          <p:nvPicPr>
            <p:cNvPr id="32" name="Imagen 31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86" t="58947" r="26973" b="20702"/>
            <a:stretch/>
          </p:blipFill>
          <p:spPr>
            <a:xfrm>
              <a:off x="7447546" y="4042611"/>
              <a:ext cx="1455821" cy="1395664"/>
            </a:xfrm>
            <a:prstGeom prst="rect">
              <a:avLst/>
            </a:prstGeom>
          </p:spPr>
        </p:pic>
      </p:grpSp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7" t="79122" r="3290" b="6317"/>
          <a:stretch/>
        </p:blipFill>
        <p:spPr>
          <a:xfrm>
            <a:off x="6797842" y="5426242"/>
            <a:ext cx="4993105" cy="998621"/>
          </a:xfrm>
          <a:prstGeom prst="rect">
            <a:avLst/>
          </a:prstGeom>
        </p:spPr>
      </p:pic>
      <p:grpSp>
        <p:nvGrpSpPr>
          <p:cNvPr id="39" name="Agrupar 38"/>
          <p:cNvGrpSpPr/>
          <p:nvPr/>
        </p:nvGrpSpPr>
        <p:grpSpPr>
          <a:xfrm>
            <a:off x="6689559" y="3368842"/>
            <a:ext cx="5101388" cy="1034716"/>
            <a:chOff x="6689559" y="3368842"/>
            <a:chExt cx="5101388" cy="1034716"/>
          </a:xfrm>
        </p:grpSpPr>
        <p:pic>
          <p:nvPicPr>
            <p:cNvPr id="34" name="Imagen 33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34" t="49123" r="3288" b="35790"/>
            <a:stretch/>
          </p:blipFill>
          <p:spPr>
            <a:xfrm>
              <a:off x="8843211" y="3368842"/>
              <a:ext cx="2947736" cy="1034716"/>
            </a:xfrm>
            <a:prstGeom prst="rect">
              <a:avLst/>
            </a:prstGeom>
          </p:spPr>
        </p:pic>
        <p:pic>
          <p:nvPicPr>
            <p:cNvPr id="38" name="Imagen 37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68" t="49123" r="25000" b="43509"/>
            <a:stretch/>
          </p:blipFill>
          <p:spPr>
            <a:xfrm>
              <a:off x="6689559" y="3368842"/>
              <a:ext cx="2454442" cy="5053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8224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8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6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6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4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4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2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2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8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8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6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6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4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4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82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92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274" y="1167062"/>
            <a:ext cx="2249905" cy="2586791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4778" y="1155032"/>
            <a:ext cx="2310063" cy="2598821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5632" y="1191126"/>
            <a:ext cx="2261936" cy="2586790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3053" y="1215189"/>
            <a:ext cx="2165684" cy="2719138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9746" y="3910263"/>
            <a:ext cx="2201779" cy="2658980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4346" y="3922295"/>
            <a:ext cx="2213811" cy="2646948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9421" y="3910263"/>
            <a:ext cx="2225842" cy="267101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1916" y="457200"/>
            <a:ext cx="9180095" cy="721895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1179095"/>
            <a:ext cx="2177716" cy="2033338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2905" y="1130968"/>
            <a:ext cx="2237874" cy="2153653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9537" y="1167063"/>
            <a:ext cx="2286000" cy="2129590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8832" y="1130968"/>
            <a:ext cx="2322094" cy="2225843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1621" y="3838074"/>
            <a:ext cx="2273968" cy="1913021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8253" y="3814011"/>
            <a:ext cx="2273968" cy="1852864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7232" y="3874169"/>
            <a:ext cx="2273968" cy="1852864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30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00"/>
                            </p:stCondLst>
                            <p:childTnLst>
                              <p:par>
                                <p:cTn id="40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00"/>
                            </p:stCondLst>
                            <p:childTnLst>
                              <p:par>
                                <p:cTn id="49" presetID="45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400"/>
                            </p:stCondLst>
                            <p:childTnLst>
                              <p:par>
                                <p:cTn id="58" presetID="45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700"/>
                            </p:stCondLst>
                            <p:childTnLst>
                              <p:par>
                                <p:cTn id="67" presetID="45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45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300"/>
                            </p:stCondLst>
                            <p:childTnLst>
                              <p:par>
                                <p:cTn id="85" presetID="45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600"/>
                            </p:stCondLst>
                            <p:childTnLst>
                              <p:par>
                                <p:cTn id="94" presetID="45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luvia-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9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luvia-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61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luvia-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9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luvia-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07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luvia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0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</Words>
  <Application>Microsoft Macintosh PowerPoint</Application>
  <PresentationFormat>Personalizado</PresentationFormat>
  <Paragraphs>2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Alma Martinez</cp:lastModifiedBy>
  <cp:revision>14</cp:revision>
  <dcterms:created xsi:type="dcterms:W3CDTF">2018-08-03T19:15:47Z</dcterms:created>
  <dcterms:modified xsi:type="dcterms:W3CDTF">2018-08-06T23:10:20Z</dcterms:modified>
</cp:coreProperties>
</file>