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259" r:id="rId4"/>
    <p:sldId id="266" r:id="rId5"/>
    <p:sldId id="261" r:id="rId6"/>
    <p:sldId id="267" r:id="rId7"/>
    <p:sldId id="264" r:id="rId8"/>
    <p:sldId id="271" r:id="rId9"/>
    <p:sldId id="268" r:id="rId10"/>
    <p:sldId id="269" r:id="rId11"/>
    <p:sldId id="265" r:id="rId12"/>
    <p:sldId id="272" r:id="rId13"/>
    <p:sldId id="273" r:id="rId14"/>
    <p:sldId id="274" r:id="rId15"/>
    <p:sldId id="258" r:id="rId16"/>
  </p:sldIdLst>
  <p:sldSz cx="13004800" cy="9753600"/>
  <p:notesSz cx="7077075" cy="936307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99FF"/>
    <a:srgbClr val="FF9900"/>
    <a:srgbClr val="CC9900"/>
    <a:srgbClr val="FF66CC"/>
    <a:srgbClr val="FFCCFF"/>
    <a:srgbClr val="9933FF"/>
    <a:srgbClr val="FF66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32" y="-33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image" Target="../media/image20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7AF109-9E63-4B10-A34C-F6C0FFDBC6AF}" type="doc">
      <dgm:prSet loTypeId="urn:microsoft.com/office/officeart/2005/8/layout/cycle2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EAAE9874-BAE7-4828-BB90-335697D2B7C7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MX" sz="1400" b="1" smtClean="0"/>
            <a:t>LEGAL</a:t>
          </a:r>
          <a:endParaRPr lang="es-MX" sz="1400" b="1" dirty="0"/>
        </a:p>
      </dgm:t>
    </dgm:pt>
    <dgm:pt modelId="{64B02832-C7B4-4390-B300-F4748F0E9870}" type="parTrans" cxnId="{F20CB08E-FA95-4827-9486-22369A45FCCE}">
      <dgm:prSet/>
      <dgm:spPr/>
      <dgm:t>
        <a:bodyPr/>
        <a:lstStyle/>
        <a:p>
          <a:endParaRPr lang="es-MX" sz="1400"/>
        </a:p>
      </dgm:t>
    </dgm:pt>
    <dgm:pt modelId="{23DB9AC3-E222-4161-8347-F091CE70CBD3}" type="sibTrans" cxnId="{F20CB08E-FA95-4827-9486-22369A45FCCE}">
      <dgm:prSet custT="1"/>
      <dgm:spPr>
        <a:solidFill>
          <a:schemeClr val="accent2"/>
        </a:solidFill>
      </dgm:spPr>
      <dgm:t>
        <a:bodyPr/>
        <a:lstStyle/>
        <a:p>
          <a:endParaRPr lang="es-MX" sz="1400"/>
        </a:p>
      </dgm:t>
    </dgm:pt>
    <dgm:pt modelId="{244287E1-9C34-4C43-838D-CB0262503B0E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MX" sz="1400" b="1" smtClean="0"/>
            <a:t>OPERATIVO</a:t>
          </a:r>
          <a:endParaRPr lang="es-MX" sz="1400" b="1" dirty="0"/>
        </a:p>
      </dgm:t>
    </dgm:pt>
    <dgm:pt modelId="{5B65ADA1-A849-4232-9BCE-EB086A883D7B}" type="parTrans" cxnId="{31ECE9A5-9ADF-43A7-9B77-AED49A0B14BC}">
      <dgm:prSet/>
      <dgm:spPr/>
      <dgm:t>
        <a:bodyPr/>
        <a:lstStyle/>
        <a:p>
          <a:endParaRPr lang="es-MX" sz="1400"/>
        </a:p>
      </dgm:t>
    </dgm:pt>
    <dgm:pt modelId="{523AEA70-3EC1-4E50-BB96-C6CC9F3C72C8}" type="sibTrans" cxnId="{31ECE9A5-9ADF-43A7-9B77-AED49A0B14BC}">
      <dgm:prSet custT="1"/>
      <dgm:spPr>
        <a:solidFill>
          <a:schemeClr val="accent3"/>
        </a:solidFill>
      </dgm:spPr>
      <dgm:t>
        <a:bodyPr/>
        <a:lstStyle/>
        <a:p>
          <a:endParaRPr lang="es-MX" sz="1400"/>
        </a:p>
      </dgm:t>
    </dgm:pt>
    <dgm:pt modelId="{95BC931B-3253-4420-BCD1-49B1078C5F7F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es-MX" sz="1400" b="1" smtClean="0"/>
            <a:t>TECNOLÓGICO</a:t>
          </a:r>
          <a:endParaRPr lang="es-MX" sz="1400" b="1" dirty="0"/>
        </a:p>
      </dgm:t>
    </dgm:pt>
    <dgm:pt modelId="{53D3DE08-212A-4B78-89FF-8D577E324E06}" type="parTrans" cxnId="{EF8B560B-9513-4653-9D86-06E5666AA472}">
      <dgm:prSet/>
      <dgm:spPr/>
      <dgm:t>
        <a:bodyPr/>
        <a:lstStyle/>
        <a:p>
          <a:endParaRPr lang="es-MX" sz="1400"/>
        </a:p>
      </dgm:t>
    </dgm:pt>
    <dgm:pt modelId="{75175451-7BF0-4B34-8397-758EB1F27F3F}" type="sibTrans" cxnId="{EF8B560B-9513-4653-9D86-06E5666AA472}">
      <dgm:prSet custT="1"/>
      <dgm:spPr>
        <a:solidFill>
          <a:schemeClr val="accent4"/>
        </a:solidFill>
      </dgm:spPr>
      <dgm:t>
        <a:bodyPr/>
        <a:lstStyle/>
        <a:p>
          <a:endParaRPr lang="es-MX" sz="1400"/>
        </a:p>
      </dgm:t>
    </dgm:pt>
    <dgm:pt modelId="{9C992AC6-19F2-42EC-9086-541CA68C878A}">
      <dgm:prSet phldrT="[Texto]" custT="1"/>
      <dgm:spPr>
        <a:solidFill>
          <a:schemeClr val="accent5"/>
        </a:solidFill>
      </dgm:spPr>
      <dgm:t>
        <a:bodyPr/>
        <a:lstStyle/>
        <a:p>
          <a:r>
            <a:rPr lang="es-MX" sz="1400" b="1" smtClean="0"/>
            <a:t>QUEJAS Y DENUNCIAS</a:t>
          </a:r>
          <a:endParaRPr lang="es-MX" sz="1400" b="1" dirty="0"/>
        </a:p>
      </dgm:t>
    </dgm:pt>
    <dgm:pt modelId="{7CEED24C-7095-4C1C-A52C-AD83AE2E7503}" type="parTrans" cxnId="{064FDE1F-14C8-44C6-9D06-7FF7089AF8B4}">
      <dgm:prSet/>
      <dgm:spPr/>
      <dgm:t>
        <a:bodyPr/>
        <a:lstStyle/>
        <a:p>
          <a:endParaRPr lang="es-MX" sz="1400"/>
        </a:p>
      </dgm:t>
    </dgm:pt>
    <dgm:pt modelId="{8CE08D5A-CC28-41AC-B7CB-0984092FD58B}" type="sibTrans" cxnId="{064FDE1F-14C8-44C6-9D06-7FF7089AF8B4}">
      <dgm:prSet custT="1"/>
      <dgm:spPr>
        <a:solidFill>
          <a:schemeClr val="accent5"/>
        </a:solidFill>
      </dgm:spPr>
      <dgm:t>
        <a:bodyPr/>
        <a:lstStyle/>
        <a:p>
          <a:endParaRPr lang="es-MX" sz="1400"/>
        </a:p>
      </dgm:t>
    </dgm:pt>
    <dgm:pt modelId="{684B0751-357F-4A93-A4A9-CCF09EBB848B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MX" sz="1400" b="1" smtClean="0"/>
            <a:t>COORDINACIÓN Y LOGÍSTICA</a:t>
          </a:r>
          <a:endParaRPr lang="es-MX" sz="1400" b="1" dirty="0"/>
        </a:p>
      </dgm:t>
    </dgm:pt>
    <dgm:pt modelId="{C0FE69B3-77FC-409D-848C-4C280627F97E}" type="parTrans" cxnId="{B7325B44-A0A4-4C70-B23D-43ED01A24BAA}">
      <dgm:prSet/>
      <dgm:spPr/>
      <dgm:t>
        <a:bodyPr/>
        <a:lstStyle/>
        <a:p>
          <a:endParaRPr lang="es-MX" sz="1400"/>
        </a:p>
      </dgm:t>
    </dgm:pt>
    <dgm:pt modelId="{3681094F-14E4-492B-8D30-9719CED57D95}" type="sibTrans" cxnId="{B7325B44-A0A4-4C70-B23D-43ED01A24BAA}">
      <dgm:prSet custT="1"/>
      <dgm:spPr/>
      <dgm:t>
        <a:bodyPr/>
        <a:lstStyle/>
        <a:p>
          <a:endParaRPr lang="es-MX" sz="1400"/>
        </a:p>
      </dgm:t>
    </dgm:pt>
    <dgm:pt modelId="{9DBF0EEE-9980-464F-AF36-4D33057FE457}" type="pres">
      <dgm:prSet presAssocID="{EF7AF109-9E63-4B10-A34C-F6C0FFDBC6A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0205672-452E-4B87-8FC3-98CA779F29C3}" type="pres">
      <dgm:prSet presAssocID="{EAAE9874-BAE7-4828-BB90-335697D2B7C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20D8980-84CD-4077-8EB4-AF0F18208D8A}" type="pres">
      <dgm:prSet presAssocID="{23DB9AC3-E222-4161-8347-F091CE70CBD3}" presName="sibTrans" presStyleLbl="sibTrans2D1" presStyleIdx="0" presStyleCnt="5"/>
      <dgm:spPr/>
      <dgm:t>
        <a:bodyPr/>
        <a:lstStyle/>
        <a:p>
          <a:endParaRPr lang="es-MX"/>
        </a:p>
      </dgm:t>
    </dgm:pt>
    <dgm:pt modelId="{76786E92-E330-4C14-BF57-D0ACC8072E17}" type="pres">
      <dgm:prSet presAssocID="{23DB9AC3-E222-4161-8347-F091CE70CBD3}" presName="connectorText" presStyleLbl="sibTrans2D1" presStyleIdx="0" presStyleCnt="5"/>
      <dgm:spPr/>
      <dgm:t>
        <a:bodyPr/>
        <a:lstStyle/>
        <a:p>
          <a:endParaRPr lang="es-MX"/>
        </a:p>
      </dgm:t>
    </dgm:pt>
    <dgm:pt modelId="{393A1425-EA84-4991-B343-7AA066F3748F}" type="pres">
      <dgm:prSet presAssocID="{244287E1-9C34-4C43-838D-CB0262503B0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166ADAB-6425-4D95-A566-FFD2803B2926}" type="pres">
      <dgm:prSet presAssocID="{523AEA70-3EC1-4E50-BB96-C6CC9F3C72C8}" presName="sibTrans" presStyleLbl="sibTrans2D1" presStyleIdx="1" presStyleCnt="5"/>
      <dgm:spPr/>
      <dgm:t>
        <a:bodyPr/>
        <a:lstStyle/>
        <a:p>
          <a:endParaRPr lang="es-MX"/>
        </a:p>
      </dgm:t>
    </dgm:pt>
    <dgm:pt modelId="{D7C04684-A197-450E-826C-0730AC1292B0}" type="pres">
      <dgm:prSet presAssocID="{523AEA70-3EC1-4E50-BB96-C6CC9F3C72C8}" presName="connectorText" presStyleLbl="sibTrans2D1" presStyleIdx="1" presStyleCnt="5"/>
      <dgm:spPr/>
      <dgm:t>
        <a:bodyPr/>
        <a:lstStyle/>
        <a:p>
          <a:endParaRPr lang="es-MX"/>
        </a:p>
      </dgm:t>
    </dgm:pt>
    <dgm:pt modelId="{C4FA1E5F-72C9-4419-AD58-EF6FC97BA5EF}" type="pres">
      <dgm:prSet presAssocID="{95BC931B-3253-4420-BCD1-49B1078C5F7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4053CE1-25CB-4495-B30B-0FCEAAB7C238}" type="pres">
      <dgm:prSet presAssocID="{75175451-7BF0-4B34-8397-758EB1F27F3F}" presName="sibTrans" presStyleLbl="sibTrans2D1" presStyleIdx="2" presStyleCnt="5"/>
      <dgm:spPr/>
      <dgm:t>
        <a:bodyPr/>
        <a:lstStyle/>
        <a:p>
          <a:endParaRPr lang="es-MX"/>
        </a:p>
      </dgm:t>
    </dgm:pt>
    <dgm:pt modelId="{D953EB1C-895B-445A-B64C-D20D0EEAA361}" type="pres">
      <dgm:prSet presAssocID="{75175451-7BF0-4B34-8397-758EB1F27F3F}" presName="connectorText" presStyleLbl="sibTrans2D1" presStyleIdx="2" presStyleCnt="5"/>
      <dgm:spPr/>
      <dgm:t>
        <a:bodyPr/>
        <a:lstStyle/>
        <a:p>
          <a:endParaRPr lang="es-MX"/>
        </a:p>
      </dgm:t>
    </dgm:pt>
    <dgm:pt modelId="{2DCA8F4F-DD43-4831-999D-9D3F01D69623}" type="pres">
      <dgm:prSet presAssocID="{9C992AC6-19F2-42EC-9086-541CA68C878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B1BF98D-185C-4410-8FC2-B2E912B7935C}" type="pres">
      <dgm:prSet presAssocID="{8CE08D5A-CC28-41AC-B7CB-0984092FD58B}" presName="sibTrans" presStyleLbl="sibTrans2D1" presStyleIdx="3" presStyleCnt="5"/>
      <dgm:spPr/>
      <dgm:t>
        <a:bodyPr/>
        <a:lstStyle/>
        <a:p>
          <a:endParaRPr lang="es-MX"/>
        </a:p>
      </dgm:t>
    </dgm:pt>
    <dgm:pt modelId="{C640FBC7-834C-4561-B49C-FB1335A928AD}" type="pres">
      <dgm:prSet presAssocID="{8CE08D5A-CC28-41AC-B7CB-0984092FD58B}" presName="connectorText" presStyleLbl="sibTrans2D1" presStyleIdx="3" presStyleCnt="5"/>
      <dgm:spPr/>
      <dgm:t>
        <a:bodyPr/>
        <a:lstStyle/>
        <a:p>
          <a:endParaRPr lang="es-MX"/>
        </a:p>
      </dgm:t>
    </dgm:pt>
    <dgm:pt modelId="{3019262D-7AFF-4158-B47D-A66A7E956D43}" type="pres">
      <dgm:prSet presAssocID="{684B0751-357F-4A93-A4A9-CCF09EBB848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5AB59AF-227A-405B-9C8F-C160B19900F2}" type="pres">
      <dgm:prSet presAssocID="{3681094F-14E4-492B-8D30-9719CED57D95}" presName="sibTrans" presStyleLbl="sibTrans2D1" presStyleIdx="4" presStyleCnt="5"/>
      <dgm:spPr/>
      <dgm:t>
        <a:bodyPr/>
        <a:lstStyle/>
        <a:p>
          <a:endParaRPr lang="es-MX"/>
        </a:p>
      </dgm:t>
    </dgm:pt>
    <dgm:pt modelId="{73AFF107-49D5-46FF-93B0-86B492F9D299}" type="pres">
      <dgm:prSet presAssocID="{3681094F-14E4-492B-8D30-9719CED57D95}" presName="connectorText" presStyleLbl="sibTrans2D1" presStyleIdx="4" presStyleCnt="5"/>
      <dgm:spPr/>
      <dgm:t>
        <a:bodyPr/>
        <a:lstStyle/>
        <a:p>
          <a:endParaRPr lang="es-MX"/>
        </a:p>
      </dgm:t>
    </dgm:pt>
  </dgm:ptLst>
  <dgm:cxnLst>
    <dgm:cxn modelId="{ECFE83DD-96AB-4210-AF5E-5D7AB4D15DBF}" type="presOf" srcId="{EF7AF109-9E63-4B10-A34C-F6C0FFDBC6AF}" destId="{9DBF0EEE-9980-464F-AF36-4D33057FE457}" srcOrd="0" destOrd="0" presId="urn:microsoft.com/office/officeart/2005/8/layout/cycle2"/>
    <dgm:cxn modelId="{11BDE565-2B46-431F-9169-027D60F3806C}" type="presOf" srcId="{244287E1-9C34-4C43-838D-CB0262503B0E}" destId="{393A1425-EA84-4991-B343-7AA066F3748F}" srcOrd="0" destOrd="0" presId="urn:microsoft.com/office/officeart/2005/8/layout/cycle2"/>
    <dgm:cxn modelId="{064FDE1F-14C8-44C6-9D06-7FF7089AF8B4}" srcId="{EF7AF109-9E63-4B10-A34C-F6C0FFDBC6AF}" destId="{9C992AC6-19F2-42EC-9086-541CA68C878A}" srcOrd="3" destOrd="0" parTransId="{7CEED24C-7095-4C1C-A52C-AD83AE2E7503}" sibTransId="{8CE08D5A-CC28-41AC-B7CB-0984092FD58B}"/>
    <dgm:cxn modelId="{B7325B44-A0A4-4C70-B23D-43ED01A24BAA}" srcId="{EF7AF109-9E63-4B10-A34C-F6C0FFDBC6AF}" destId="{684B0751-357F-4A93-A4A9-CCF09EBB848B}" srcOrd="4" destOrd="0" parTransId="{C0FE69B3-77FC-409D-848C-4C280627F97E}" sibTransId="{3681094F-14E4-492B-8D30-9719CED57D95}"/>
    <dgm:cxn modelId="{399EE83A-C3AC-43CD-9D3F-0D00E377979F}" type="presOf" srcId="{9C992AC6-19F2-42EC-9086-541CA68C878A}" destId="{2DCA8F4F-DD43-4831-999D-9D3F01D69623}" srcOrd="0" destOrd="0" presId="urn:microsoft.com/office/officeart/2005/8/layout/cycle2"/>
    <dgm:cxn modelId="{31ECE9A5-9ADF-43A7-9B77-AED49A0B14BC}" srcId="{EF7AF109-9E63-4B10-A34C-F6C0FFDBC6AF}" destId="{244287E1-9C34-4C43-838D-CB0262503B0E}" srcOrd="1" destOrd="0" parTransId="{5B65ADA1-A849-4232-9BCE-EB086A883D7B}" sibTransId="{523AEA70-3EC1-4E50-BB96-C6CC9F3C72C8}"/>
    <dgm:cxn modelId="{E528B87E-EAF3-4CAA-9FD5-4BD8DBFFE7E3}" type="presOf" srcId="{3681094F-14E4-492B-8D30-9719CED57D95}" destId="{73AFF107-49D5-46FF-93B0-86B492F9D299}" srcOrd="1" destOrd="0" presId="urn:microsoft.com/office/officeart/2005/8/layout/cycle2"/>
    <dgm:cxn modelId="{984FAD61-90BC-46CF-86B9-55655A77B0F4}" type="presOf" srcId="{3681094F-14E4-492B-8D30-9719CED57D95}" destId="{A5AB59AF-227A-405B-9C8F-C160B19900F2}" srcOrd="0" destOrd="0" presId="urn:microsoft.com/office/officeart/2005/8/layout/cycle2"/>
    <dgm:cxn modelId="{F20CB08E-FA95-4827-9486-22369A45FCCE}" srcId="{EF7AF109-9E63-4B10-A34C-F6C0FFDBC6AF}" destId="{EAAE9874-BAE7-4828-BB90-335697D2B7C7}" srcOrd="0" destOrd="0" parTransId="{64B02832-C7B4-4390-B300-F4748F0E9870}" sibTransId="{23DB9AC3-E222-4161-8347-F091CE70CBD3}"/>
    <dgm:cxn modelId="{045CEC36-2101-4AE7-9F2B-61C046875C91}" type="presOf" srcId="{684B0751-357F-4A93-A4A9-CCF09EBB848B}" destId="{3019262D-7AFF-4158-B47D-A66A7E956D43}" srcOrd="0" destOrd="0" presId="urn:microsoft.com/office/officeart/2005/8/layout/cycle2"/>
    <dgm:cxn modelId="{C963165A-335A-4DF7-A400-3ACFBE9232D9}" type="presOf" srcId="{23DB9AC3-E222-4161-8347-F091CE70CBD3}" destId="{76786E92-E330-4C14-BF57-D0ACC8072E17}" srcOrd="1" destOrd="0" presId="urn:microsoft.com/office/officeart/2005/8/layout/cycle2"/>
    <dgm:cxn modelId="{AADD20F1-AFE2-438A-8D80-86328BAD1B78}" type="presOf" srcId="{523AEA70-3EC1-4E50-BB96-C6CC9F3C72C8}" destId="{7166ADAB-6425-4D95-A566-FFD2803B2926}" srcOrd="0" destOrd="0" presId="urn:microsoft.com/office/officeart/2005/8/layout/cycle2"/>
    <dgm:cxn modelId="{D74BC592-8737-461D-87D7-A99F8DBED2B1}" type="presOf" srcId="{23DB9AC3-E222-4161-8347-F091CE70CBD3}" destId="{C20D8980-84CD-4077-8EB4-AF0F18208D8A}" srcOrd="0" destOrd="0" presId="urn:microsoft.com/office/officeart/2005/8/layout/cycle2"/>
    <dgm:cxn modelId="{213A56F0-FD8D-4DB4-86C6-8548577CADEC}" type="presOf" srcId="{95BC931B-3253-4420-BCD1-49B1078C5F7F}" destId="{C4FA1E5F-72C9-4419-AD58-EF6FC97BA5EF}" srcOrd="0" destOrd="0" presId="urn:microsoft.com/office/officeart/2005/8/layout/cycle2"/>
    <dgm:cxn modelId="{EF8B560B-9513-4653-9D86-06E5666AA472}" srcId="{EF7AF109-9E63-4B10-A34C-F6C0FFDBC6AF}" destId="{95BC931B-3253-4420-BCD1-49B1078C5F7F}" srcOrd="2" destOrd="0" parTransId="{53D3DE08-212A-4B78-89FF-8D577E324E06}" sibTransId="{75175451-7BF0-4B34-8397-758EB1F27F3F}"/>
    <dgm:cxn modelId="{F7FA699B-268C-45E8-9441-4D6758E0C39A}" type="presOf" srcId="{75175451-7BF0-4B34-8397-758EB1F27F3F}" destId="{74053CE1-25CB-4495-B30B-0FCEAAB7C238}" srcOrd="0" destOrd="0" presId="urn:microsoft.com/office/officeart/2005/8/layout/cycle2"/>
    <dgm:cxn modelId="{D0A6AF5E-CE72-415E-A457-D0C98DF35459}" type="presOf" srcId="{EAAE9874-BAE7-4828-BB90-335697D2B7C7}" destId="{70205672-452E-4B87-8FC3-98CA779F29C3}" srcOrd="0" destOrd="0" presId="urn:microsoft.com/office/officeart/2005/8/layout/cycle2"/>
    <dgm:cxn modelId="{D64CD050-C70D-45CD-A4A8-40DB464E613A}" type="presOf" srcId="{523AEA70-3EC1-4E50-BB96-C6CC9F3C72C8}" destId="{D7C04684-A197-450E-826C-0730AC1292B0}" srcOrd="1" destOrd="0" presId="urn:microsoft.com/office/officeart/2005/8/layout/cycle2"/>
    <dgm:cxn modelId="{9C9442C1-2B84-448E-A09D-4755560894A7}" type="presOf" srcId="{75175451-7BF0-4B34-8397-758EB1F27F3F}" destId="{D953EB1C-895B-445A-B64C-D20D0EEAA361}" srcOrd="1" destOrd="0" presId="urn:microsoft.com/office/officeart/2005/8/layout/cycle2"/>
    <dgm:cxn modelId="{100A50E2-8DFE-4F35-A48C-8DDBA0093488}" type="presOf" srcId="{8CE08D5A-CC28-41AC-B7CB-0984092FD58B}" destId="{8B1BF98D-185C-4410-8FC2-B2E912B7935C}" srcOrd="0" destOrd="0" presId="urn:microsoft.com/office/officeart/2005/8/layout/cycle2"/>
    <dgm:cxn modelId="{585B092A-23AE-4D31-90C2-35FDFC8BA1B5}" type="presOf" srcId="{8CE08D5A-CC28-41AC-B7CB-0984092FD58B}" destId="{C640FBC7-834C-4561-B49C-FB1335A928AD}" srcOrd="1" destOrd="0" presId="urn:microsoft.com/office/officeart/2005/8/layout/cycle2"/>
    <dgm:cxn modelId="{F0F1DB20-A0BD-43FC-8840-F9C93EAFE9A4}" type="presParOf" srcId="{9DBF0EEE-9980-464F-AF36-4D33057FE457}" destId="{70205672-452E-4B87-8FC3-98CA779F29C3}" srcOrd="0" destOrd="0" presId="urn:microsoft.com/office/officeart/2005/8/layout/cycle2"/>
    <dgm:cxn modelId="{C31EFD65-6D68-4727-AE50-8E1D38F8F6B0}" type="presParOf" srcId="{9DBF0EEE-9980-464F-AF36-4D33057FE457}" destId="{C20D8980-84CD-4077-8EB4-AF0F18208D8A}" srcOrd="1" destOrd="0" presId="urn:microsoft.com/office/officeart/2005/8/layout/cycle2"/>
    <dgm:cxn modelId="{21964FAE-CF9E-43C5-A947-89F41354B37B}" type="presParOf" srcId="{C20D8980-84CD-4077-8EB4-AF0F18208D8A}" destId="{76786E92-E330-4C14-BF57-D0ACC8072E17}" srcOrd="0" destOrd="0" presId="urn:microsoft.com/office/officeart/2005/8/layout/cycle2"/>
    <dgm:cxn modelId="{94D64D74-8932-48DC-BCA0-BD5E95019A90}" type="presParOf" srcId="{9DBF0EEE-9980-464F-AF36-4D33057FE457}" destId="{393A1425-EA84-4991-B343-7AA066F3748F}" srcOrd="2" destOrd="0" presId="urn:microsoft.com/office/officeart/2005/8/layout/cycle2"/>
    <dgm:cxn modelId="{51A6DF1D-F86F-46AA-A5AA-50C178EC93D3}" type="presParOf" srcId="{9DBF0EEE-9980-464F-AF36-4D33057FE457}" destId="{7166ADAB-6425-4D95-A566-FFD2803B2926}" srcOrd="3" destOrd="0" presId="urn:microsoft.com/office/officeart/2005/8/layout/cycle2"/>
    <dgm:cxn modelId="{D323B2C0-93E3-42C9-90B0-9179F75ED78D}" type="presParOf" srcId="{7166ADAB-6425-4D95-A566-FFD2803B2926}" destId="{D7C04684-A197-450E-826C-0730AC1292B0}" srcOrd="0" destOrd="0" presId="urn:microsoft.com/office/officeart/2005/8/layout/cycle2"/>
    <dgm:cxn modelId="{99E015F8-35FA-48DA-BCF7-13D35B0B6431}" type="presParOf" srcId="{9DBF0EEE-9980-464F-AF36-4D33057FE457}" destId="{C4FA1E5F-72C9-4419-AD58-EF6FC97BA5EF}" srcOrd="4" destOrd="0" presId="urn:microsoft.com/office/officeart/2005/8/layout/cycle2"/>
    <dgm:cxn modelId="{2C25A86F-9ECB-4D1F-8CBC-D4BC1462C77E}" type="presParOf" srcId="{9DBF0EEE-9980-464F-AF36-4D33057FE457}" destId="{74053CE1-25CB-4495-B30B-0FCEAAB7C238}" srcOrd="5" destOrd="0" presId="urn:microsoft.com/office/officeart/2005/8/layout/cycle2"/>
    <dgm:cxn modelId="{5F2BB65B-244F-43BD-AA72-6FC768E26375}" type="presParOf" srcId="{74053CE1-25CB-4495-B30B-0FCEAAB7C238}" destId="{D953EB1C-895B-445A-B64C-D20D0EEAA361}" srcOrd="0" destOrd="0" presId="urn:microsoft.com/office/officeart/2005/8/layout/cycle2"/>
    <dgm:cxn modelId="{E17B4B5F-A8BF-404D-9BB4-3AEBA34DD2B2}" type="presParOf" srcId="{9DBF0EEE-9980-464F-AF36-4D33057FE457}" destId="{2DCA8F4F-DD43-4831-999D-9D3F01D69623}" srcOrd="6" destOrd="0" presId="urn:microsoft.com/office/officeart/2005/8/layout/cycle2"/>
    <dgm:cxn modelId="{8B523A5D-B42B-43F2-B61E-22859B595AFB}" type="presParOf" srcId="{9DBF0EEE-9980-464F-AF36-4D33057FE457}" destId="{8B1BF98D-185C-4410-8FC2-B2E912B7935C}" srcOrd="7" destOrd="0" presId="urn:microsoft.com/office/officeart/2005/8/layout/cycle2"/>
    <dgm:cxn modelId="{7E8C2FE9-804C-4CD0-AF1C-32274F3013CE}" type="presParOf" srcId="{8B1BF98D-185C-4410-8FC2-B2E912B7935C}" destId="{C640FBC7-834C-4561-B49C-FB1335A928AD}" srcOrd="0" destOrd="0" presId="urn:microsoft.com/office/officeart/2005/8/layout/cycle2"/>
    <dgm:cxn modelId="{50C448B8-E4C3-4D49-AD43-42F14BAFC85F}" type="presParOf" srcId="{9DBF0EEE-9980-464F-AF36-4D33057FE457}" destId="{3019262D-7AFF-4158-B47D-A66A7E956D43}" srcOrd="8" destOrd="0" presId="urn:microsoft.com/office/officeart/2005/8/layout/cycle2"/>
    <dgm:cxn modelId="{E3FA73F7-967B-4757-A762-73268248D220}" type="presParOf" srcId="{9DBF0EEE-9980-464F-AF36-4D33057FE457}" destId="{A5AB59AF-227A-405B-9C8F-C160B19900F2}" srcOrd="9" destOrd="0" presId="urn:microsoft.com/office/officeart/2005/8/layout/cycle2"/>
    <dgm:cxn modelId="{5B589797-88F5-40FF-8CB9-1901060E496B}" type="presParOf" srcId="{A5AB59AF-227A-405B-9C8F-C160B19900F2}" destId="{73AFF107-49D5-46FF-93B0-86B492F9D299}" srcOrd="0" destOrd="0" presId="urn:microsoft.com/office/officeart/2005/8/layout/cycle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0D4927-49C8-4FE6-A244-89070066D21C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4EBB11A5-0DA7-49FB-B4B5-D3A80115D7D8}">
      <dgm:prSet phldrT="[Texto]"/>
      <dgm:spPr>
        <a:solidFill>
          <a:schemeClr val="accent2"/>
        </a:solidFill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MX" b="1" smtClean="0"/>
            <a:t>LEGAL</a:t>
          </a:r>
          <a:endParaRPr lang="es-MX" b="1" dirty="0"/>
        </a:p>
      </dgm:t>
    </dgm:pt>
    <dgm:pt modelId="{5CCA3CC0-2771-459F-B138-62DA76C686FB}" type="parTrans" cxnId="{EC5D2A5C-934E-45FE-8FE9-CABD7DD22C6E}">
      <dgm:prSet/>
      <dgm:spPr/>
      <dgm:t>
        <a:bodyPr/>
        <a:lstStyle/>
        <a:p>
          <a:endParaRPr lang="es-MX"/>
        </a:p>
      </dgm:t>
    </dgm:pt>
    <dgm:pt modelId="{5BAB00BC-A48C-42EB-A105-F18D6E72A6CD}" type="sibTrans" cxnId="{EC5D2A5C-934E-45FE-8FE9-CABD7DD22C6E}">
      <dgm:prSet/>
      <dgm:spPr/>
      <dgm:t>
        <a:bodyPr/>
        <a:lstStyle/>
        <a:p>
          <a:endParaRPr lang="es-MX"/>
        </a:p>
      </dgm:t>
    </dgm:pt>
    <dgm:pt modelId="{4619BDE9-46EB-45EF-9691-C067FFA739A6}">
      <dgm:prSet phldrT="[Texto]"/>
      <dgm:spPr>
        <a:solidFill>
          <a:schemeClr val="accent2">
            <a:lumMod val="20000"/>
            <a:lumOff val="80000"/>
            <a:alpha val="9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MX" dirty="0" smtClean="0"/>
            <a:t>Oficio circular por el que se comunica al Sistema de Aguas  y Delegaciones las obligaciones y prohibiciones en la ejecución del Programa</a:t>
          </a:r>
          <a:endParaRPr lang="es-MX" dirty="0"/>
        </a:p>
      </dgm:t>
    </dgm:pt>
    <dgm:pt modelId="{75BA7008-05C4-4460-A41E-60A1725B909D}" type="parTrans" cxnId="{3BCCFF31-8B30-4D7F-BEF6-DDF388EDAB73}">
      <dgm:prSet/>
      <dgm:spPr/>
      <dgm:t>
        <a:bodyPr/>
        <a:lstStyle/>
        <a:p>
          <a:endParaRPr lang="es-MX"/>
        </a:p>
      </dgm:t>
    </dgm:pt>
    <dgm:pt modelId="{E5F55B2F-9187-465F-8066-1F807E565083}" type="sibTrans" cxnId="{3BCCFF31-8B30-4D7F-BEF6-DDF388EDAB73}">
      <dgm:prSet/>
      <dgm:spPr/>
      <dgm:t>
        <a:bodyPr/>
        <a:lstStyle/>
        <a:p>
          <a:endParaRPr lang="es-MX"/>
        </a:p>
      </dgm:t>
    </dgm:pt>
    <dgm:pt modelId="{4C5CE661-AC23-4DDC-B4DE-B53A724C749A}">
      <dgm:prSet phldrT="[Texto]"/>
      <dgm:spPr>
        <a:solidFill>
          <a:schemeClr val="accent3"/>
        </a:solidFill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MX" b="1" smtClean="0"/>
            <a:t>OPERATIVO</a:t>
          </a:r>
          <a:endParaRPr lang="es-MX" b="1" dirty="0"/>
        </a:p>
      </dgm:t>
    </dgm:pt>
    <dgm:pt modelId="{B6DB6785-989A-4B33-8EDC-801BCBFEDD8B}" type="parTrans" cxnId="{98334613-8324-49A5-9483-57F1F47326B8}">
      <dgm:prSet/>
      <dgm:spPr/>
      <dgm:t>
        <a:bodyPr/>
        <a:lstStyle/>
        <a:p>
          <a:endParaRPr lang="es-MX"/>
        </a:p>
      </dgm:t>
    </dgm:pt>
    <dgm:pt modelId="{603FA137-386F-48E9-9600-738252AAE13F}" type="sibTrans" cxnId="{98334613-8324-49A5-9483-57F1F47326B8}">
      <dgm:prSet/>
      <dgm:spPr/>
      <dgm:t>
        <a:bodyPr/>
        <a:lstStyle/>
        <a:p>
          <a:endParaRPr lang="es-MX"/>
        </a:p>
      </dgm:t>
    </dgm:pt>
    <dgm:pt modelId="{32183E0A-D6B9-4EBC-9796-7C4C628E483E}">
      <dgm:prSet phldrT="[Texto]"/>
      <dgm:spPr>
        <a:solidFill>
          <a:schemeClr val="accent3">
            <a:lumMod val="20000"/>
            <a:lumOff val="80000"/>
            <a:alpha val="9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MX" dirty="0" smtClean="0"/>
            <a:t>Participación de los Órganos de Control Interno en la verificación y supervisión del Programa.</a:t>
          </a:r>
          <a:endParaRPr lang="es-MX" dirty="0"/>
        </a:p>
      </dgm:t>
    </dgm:pt>
    <dgm:pt modelId="{11A8C763-0116-4C5F-B127-0A59F8CB44D7}" type="parTrans" cxnId="{54E9420B-EA47-4B71-AF8A-7BB62D09B552}">
      <dgm:prSet/>
      <dgm:spPr/>
      <dgm:t>
        <a:bodyPr/>
        <a:lstStyle/>
        <a:p>
          <a:endParaRPr lang="es-MX"/>
        </a:p>
      </dgm:t>
    </dgm:pt>
    <dgm:pt modelId="{1A3DF939-3743-410B-BFA9-190A50DB2C18}" type="sibTrans" cxnId="{54E9420B-EA47-4B71-AF8A-7BB62D09B552}">
      <dgm:prSet/>
      <dgm:spPr/>
      <dgm:t>
        <a:bodyPr/>
        <a:lstStyle/>
        <a:p>
          <a:endParaRPr lang="es-MX"/>
        </a:p>
      </dgm:t>
    </dgm:pt>
    <dgm:pt modelId="{AF670F31-F094-4841-BB4F-7110A383695D}">
      <dgm:prSet phldrT="[Texto]"/>
      <dgm:spPr>
        <a:solidFill>
          <a:schemeClr val="accent4"/>
        </a:solidFill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MX" b="1" smtClean="0"/>
            <a:t>TECNOLÓGICO</a:t>
          </a:r>
          <a:endParaRPr lang="es-MX" b="1" dirty="0"/>
        </a:p>
      </dgm:t>
    </dgm:pt>
    <dgm:pt modelId="{2933F847-B560-4329-8314-84673FCB1987}" type="parTrans" cxnId="{FAE04075-7C8E-49F6-8D54-EDE1CC940012}">
      <dgm:prSet/>
      <dgm:spPr/>
      <dgm:t>
        <a:bodyPr/>
        <a:lstStyle/>
        <a:p>
          <a:endParaRPr lang="es-MX"/>
        </a:p>
      </dgm:t>
    </dgm:pt>
    <dgm:pt modelId="{D52FD018-4381-455D-88E2-0DEE9D333EE9}" type="sibTrans" cxnId="{FAE04075-7C8E-49F6-8D54-EDE1CC940012}">
      <dgm:prSet/>
      <dgm:spPr/>
      <dgm:t>
        <a:bodyPr/>
        <a:lstStyle/>
        <a:p>
          <a:endParaRPr lang="es-MX"/>
        </a:p>
      </dgm:t>
    </dgm:pt>
    <dgm:pt modelId="{0A83675D-54A4-4568-A1AE-416DAA9AFF26}">
      <dgm:prSet phldrT="[Texto]"/>
      <dgm:spPr>
        <a:solidFill>
          <a:schemeClr val="accent5"/>
        </a:solidFill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MX" b="1" smtClean="0"/>
            <a:t>QUEJAS Y DENUNCIAS</a:t>
          </a:r>
          <a:endParaRPr lang="es-MX" b="1" dirty="0"/>
        </a:p>
      </dgm:t>
    </dgm:pt>
    <dgm:pt modelId="{770ED5FC-C841-4EF4-A31A-B34E68B8E325}" type="parTrans" cxnId="{250883A2-6537-4FD5-9874-2F574CDF30D7}">
      <dgm:prSet/>
      <dgm:spPr/>
      <dgm:t>
        <a:bodyPr/>
        <a:lstStyle/>
        <a:p>
          <a:endParaRPr lang="es-MX"/>
        </a:p>
      </dgm:t>
    </dgm:pt>
    <dgm:pt modelId="{53375F32-8FE8-4C18-8AD6-16B324CF677B}" type="sibTrans" cxnId="{250883A2-6537-4FD5-9874-2F574CDF30D7}">
      <dgm:prSet/>
      <dgm:spPr/>
      <dgm:t>
        <a:bodyPr/>
        <a:lstStyle/>
        <a:p>
          <a:endParaRPr lang="es-MX"/>
        </a:p>
      </dgm:t>
    </dgm:pt>
    <dgm:pt modelId="{6D658113-40AD-4897-9C6B-D62A4FE12DD6}">
      <dgm:prSet phldrT="[Texto]"/>
      <dgm:spPr>
        <a:solidFill>
          <a:schemeClr val="accent6"/>
        </a:solidFill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MX" b="1" dirty="0" smtClean="0"/>
            <a:t>COORDINACIÓN Y LOGÍSTICA</a:t>
          </a:r>
          <a:endParaRPr lang="es-MX" b="1" dirty="0"/>
        </a:p>
      </dgm:t>
    </dgm:pt>
    <dgm:pt modelId="{C2121EA5-B4AB-4DC1-815F-938D3A5A6756}" type="parTrans" cxnId="{F773603D-3F0A-4E54-AE90-FE547793A9DA}">
      <dgm:prSet/>
      <dgm:spPr/>
      <dgm:t>
        <a:bodyPr/>
        <a:lstStyle/>
        <a:p>
          <a:endParaRPr lang="es-MX"/>
        </a:p>
      </dgm:t>
    </dgm:pt>
    <dgm:pt modelId="{3BDAD4CB-303B-4A4F-BB49-9790EF13B806}" type="sibTrans" cxnId="{F773603D-3F0A-4E54-AE90-FE547793A9DA}">
      <dgm:prSet/>
      <dgm:spPr/>
      <dgm:t>
        <a:bodyPr/>
        <a:lstStyle/>
        <a:p>
          <a:endParaRPr lang="es-MX"/>
        </a:p>
      </dgm:t>
    </dgm:pt>
    <dgm:pt modelId="{8CEA17B9-710E-41D8-82E1-83AF92FF486D}">
      <dgm:prSet phldrT="[Texto]"/>
      <dgm:spPr>
        <a:solidFill>
          <a:schemeClr val="accent4">
            <a:lumMod val="20000"/>
            <a:lumOff val="80000"/>
            <a:alpha val="9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MX" dirty="0" smtClean="0"/>
            <a:t>Implementar la plataforma electrónica que unifique la información de resultados</a:t>
          </a:r>
          <a:endParaRPr lang="es-MX" dirty="0"/>
        </a:p>
      </dgm:t>
    </dgm:pt>
    <dgm:pt modelId="{C7F82A7A-2932-427C-891D-FC80629C8651}" type="parTrans" cxnId="{5853AB51-BA80-4472-82A0-63041F9C15F2}">
      <dgm:prSet/>
      <dgm:spPr/>
      <dgm:t>
        <a:bodyPr/>
        <a:lstStyle/>
        <a:p>
          <a:endParaRPr lang="es-MX"/>
        </a:p>
      </dgm:t>
    </dgm:pt>
    <dgm:pt modelId="{1393B3DD-7487-4899-9167-C015ED95C51F}" type="sibTrans" cxnId="{5853AB51-BA80-4472-82A0-63041F9C15F2}">
      <dgm:prSet/>
      <dgm:spPr/>
      <dgm:t>
        <a:bodyPr/>
        <a:lstStyle/>
        <a:p>
          <a:endParaRPr lang="es-MX"/>
        </a:p>
      </dgm:t>
    </dgm:pt>
    <dgm:pt modelId="{0F29757C-0BAF-417F-997F-7D10DA2D7495}">
      <dgm:prSet phldrT="[Texto]"/>
      <dgm:spPr>
        <a:solidFill>
          <a:schemeClr val="accent5">
            <a:lumMod val="20000"/>
            <a:lumOff val="80000"/>
            <a:alpha val="9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MX" dirty="0" smtClean="0"/>
            <a:t>Instalación de módulos para la recepción de quejas y denuncias</a:t>
          </a:r>
          <a:endParaRPr lang="es-MX" dirty="0"/>
        </a:p>
      </dgm:t>
    </dgm:pt>
    <dgm:pt modelId="{B9DC502D-9E9A-48C6-B484-95AC17B2FDF1}" type="parTrans" cxnId="{F6B63996-1C2F-4F06-8AFB-D684AE394012}">
      <dgm:prSet/>
      <dgm:spPr/>
      <dgm:t>
        <a:bodyPr/>
        <a:lstStyle/>
        <a:p>
          <a:endParaRPr lang="es-MX"/>
        </a:p>
      </dgm:t>
    </dgm:pt>
    <dgm:pt modelId="{EBA03BB4-D296-431E-9E46-21C2C91A37D2}" type="sibTrans" cxnId="{F6B63996-1C2F-4F06-8AFB-D684AE394012}">
      <dgm:prSet/>
      <dgm:spPr/>
      <dgm:t>
        <a:bodyPr/>
        <a:lstStyle/>
        <a:p>
          <a:endParaRPr lang="es-MX"/>
        </a:p>
      </dgm:t>
    </dgm:pt>
    <dgm:pt modelId="{1BABBB61-E330-4F5E-A4A0-D6E2D248A368}">
      <dgm:prSet phldrT="[Texto]"/>
      <dgm:spPr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MX" dirty="0" smtClean="0"/>
            <a:t>Identificación de actores y tramos de responsabilidad</a:t>
          </a:r>
          <a:endParaRPr lang="es-MX" dirty="0"/>
        </a:p>
      </dgm:t>
    </dgm:pt>
    <dgm:pt modelId="{F1FC2C0F-A98E-43A0-AAF9-E5DA6BB6B270}" type="parTrans" cxnId="{1F2B5A3C-B40D-4A68-928A-B603A1BE50BB}">
      <dgm:prSet/>
      <dgm:spPr/>
      <dgm:t>
        <a:bodyPr/>
        <a:lstStyle/>
        <a:p>
          <a:endParaRPr lang="es-MX"/>
        </a:p>
      </dgm:t>
    </dgm:pt>
    <dgm:pt modelId="{3B308B50-C87D-43FA-9F0F-C6302F0AE946}" type="sibTrans" cxnId="{1F2B5A3C-B40D-4A68-928A-B603A1BE50BB}">
      <dgm:prSet/>
      <dgm:spPr/>
      <dgm:t>
        <a:bodyPr/>
        <a:lstStyle/>
        <a:p>
          <a:endParaRPr lang="es-MX"/>
        </a:p>
      </dgm:t>
    </dgm:pt>
    <dgm:pt modelId="{D4479122-2E00-42A1-98F6-CB3A3DF3F26E}">
      <dgm:prSet phldrT="[Texto]"/>
      <dgm:spPr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MX" dirty="0" smtClean="0"/>
            <a:t>Vinculación Interinstitucional</a:t>
          </a:r>
          <a:endParaRPr lang="es-MX" dirty="0"/>
        </a:p>
      </dgm:t>
    </dgm:pt>
    <dgm:pt modelId="{F9A55C1F-B32E-4AF7-9B2F-4091939E57BD}" type="parTrans" cxnId="{B7968B19-08A3-4E90-8206-404E2DECA37D}">
      <dgm:prSet/>
      <dgm:spPr/>
      <dgm:t>
        <a:bodyPr/>
        <a:lstStyle/>
        <a:p>
          <a:endParaRPr lang="es-MX"/>
        </a:p>
      </dgm:t>
    </dgm:pt>
    <dgm:pt modelId="{D347DD87-9273-4B27-9555-302E75A0C8D4}" type="sibTrans" cxnId="{B7968B19-08A3-4E90-8206-404E2DECA37D}">
      <dgm:prSet/>
      <dgm:spPr/>
      <dgm:t>
        <a:bodyPr/>
        <a:lstStyle/>
        <a:p>
          <a:endParaRPr lang="es-MX"/>
        </a:p>
      </dgm:t>
    </dgm:pt>
    <dgm:pt modelId="{9336CE34-61F3-400E-A5DF-49EC3E569776}">
      <dgm:prSet phldrT="[Texto]"/>
      <dgm:spPr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MX" dirty="0" smtClean="0"/>
            <a:t>Estrategia de Medios de Comunicación</a:t>
          </a:r>
          <a:endParaRPr lang="es-MX" dirty="0"/>
        </a:p>
      </dgm:t>
    </dgm:pt>
    <dgm:pt modelId="{7988B6F5-D560-4C4A-83CD-52DA3F0F8445}" type="parTrans" cxnId="{A7AC0C22-CA85-4ACF-B94F-FF78F39CC14E}">
      <dgm:prSet/>
      <dgm:spPr/>
      <dgm:t>
        <a:bodyPr/>
        <a:lstStyle/>
        <a:p>
          <a:endParaRPr lang="es-MX"/>
        </a:p>
      </dgm:t>
    </dgm:pt>
    <dgm:pt modelId="{EB232BDA-35DC-4C70-8A08-924B8F5C843A}" type="sibTrans" cxnId="{A7AC0C22-CA85-4ACF-B94F-FF78F39CC14E}">
      <dgm:prSet/>
      <dgm:spPr/>
      <dgm:t>
        <a:bodyPr/>
        <a:lstStyle/>
        <a:p>
          <a:endParaRPr lang="es-MX"/>
        </a:p>
      </dgm:t>
    </dgm:pt>
    <dgm:pt modelId="{170D6313-69BC-41FC-B06B-92BADF7CD905}" type="pres">
      <dgm:prSet presAssocID="{590D4927-49C8-4FE6-A244-89070066D2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8525073-3730-4839-B105-A997E9F0979D}" type="pres">
      <dgm:prSet presAssocID="{4EBB11A5-0DA7-49FB-B4B5-D3A80115D7D8}" presName="linNode" presStyleCnt="0"/>
      <dgm:spPr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endParaRPr lang="es-MX"/>
        </a:p>
      </dgm:t>
    </dgm:pt>
    <dgm:pt modelId="{D8EF5D62-5E55-405B-AE13-B76BFC0D41E0}" type="pres">
      <dgm:prSet presAssocID="{4EBB11A5-0DA7-49FB-B4B5-D3A80115D7D8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D16985F-6BFF-4580-9CF4-ACDEA0F99FD0}" type="pres">
      <dgm:prSet presAssocID="{4EBB11A5-0DA7-49FB-B4B5-D3A80115D7D8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F26CAE9-0AF7-4AA4-8FF8-D1CD91DEBBBA}" type="pres">
      <dgm:prSet presAssocID="{5BAB00BC-A48C-42EB-A105-F18D6E72A6CD}" presName="sp" presStyleCnt="0"/>
      <dgm:spPr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endParaRPr lang="es-MX"/>
        </a:p>
      </dgm:t>
    </dgm:pt>
    <dgm:pt modelId="{5F300AA8-C648-4C44-A6CA-1E5F221BEB1C}" type="pres">
      <dgm:prSet presAssocID="{4C5CE661-AC23-4DDC-B4DE-B53A724C749A}" presName="linNode" presStyleCnt="0"/>
      <dgm:spPr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endParaRPr lang="es-MX"/>
        </a:p>
      </dgm:t>
    </dgm:pt>
    <dgm:pt modelId="{B5AA2451-4221-44CB-87DB-E7169586A47F}" type="pres">
      <dgm:prSet presAssocID="{4C5CE661-AC23-4DDC-B4DE-B53A724C749A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D509006-788B-42A9-9AA8-E94F82649F1F}" type="pres">
      <dgm:prSet presAssocID="{4C5CE661-AC23-4DDC-B4DE-B53A724C749A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E6120EB-ABCB-421E-A2AF-1485A3BFAB34}" type="pres">
      <dgm:prSet presAssocID="{603FA137-386F-48E9-9600-738252AAE13F}" presName="sp" presStyleCnt="0"/>
      <dgm:spPr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endParaRPr lang="es-MX"/>
        </a:p>
      </dgm:t>
    </dgm:pt>
    <dgm:pt modelId="{19472D8C-ABFA-4A5F-97A1-915612F63B8B}" type="pres">
      <dgm:prSet presAssocID="{AF670F31-F094-4841-BB4F-7110A383695D}" presName="linNode" presStyleCnt="0"/>
      <dgm:spPr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endParaRPr lang="es-MX"/>
        </a:p>
      </dgm:t>
    </dgm:pt>
    <dgm:pt modelId="{9500C7A8-A3EC-4D9C-AAF3-BF691803654D}" type="pres">
      <dgm:prSet presAssocID="{AF670F31-F094-4841-BB4F-7110A383695D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9C46BAA-D0E1-4423-8787-55E421B9C48C}" type="pres">
      <dgm:prSet presAssocID="{AF670F31-F094-4841-BB4F-7110A383695D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B094435-F32B-44F9-B810-620805B85BFA}" type="pres">
      <dgm:prSet presAssocID="{D52FD018-4381-455D-88E2-0DEE9D333EE9}" presName="sp" presStyleCnt="0"/>
      <dgm:spPr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endParaRPr lang="es-MX"/>
        </a:p>
      </dgm:t>
    </dgm:pt>
    <dgm:pt modelId="{AFEE9F54-5617-48FD-94CD-DD28217D2853}" type="pres">
      <dgm:prSet presAssocID="{0A83675D-54A4-4568-A1AE-416DAA9AFF26}" presName="linNode" presStyleCnt="0"/>
      <dgm:spPr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endParaRPr lang="es-MX"/>
        </a:p>
      </dgm:t>
    </dgm:pt>
    <dgm:pt modelId="{C3BF9F85-5474-4482-A105-7D2BB4DBCDAA}" type="pres">
      <dgm:prSet presAssocID="{0A83675D-54A4-4568-A1AE-416DAA9AFF26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E24383C-138A-4602-80C9-572CABCD28EA}" type="pres">
      <dgm:prSet presAssocID="{0A83675D-54A4-4568-A1AE-416DAA9AFF26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F62BB77-30ED-4EC3-9986-52A66F0F964C}" type="pres">
      <dgm:prSet presAssocID="{53375F32-8FE8-4C18-8AD6-16B324CF677B}" presName="sp" presStyleCnt="0"/>
      <dgm:spPr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endParaRPr lang="es-MX"/>
        </a:p>
      </dgm:t>
    </dgm:pt>
    <dgm:pt modelId="{161A7486-01E1-45A2-A431-716FB7910A4C}" type="pres">
      <dgm:prSet presAssocID="{6D658113-40AD-4897-9C6B-D62A4FE12DD6}" presName="linNode" presStyleCnt="0"/>
      <dgm:spPr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endParaRPr lang="es-MX"/>
        </a:p>
      </dgm:t>
    </dgm:pt>
    <dgm:pt modelId="{040EA2D3-C544-4FEB-8E10-C8F46F7614AF}" type="pres">
      <dgm:prSet presAssocID="{6D658113-40AD-4897-9C6B-D62A4FE12DD6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3A2C83D-AE05-46B9-9D73-67FB7BDE344B}" type="pres">
      <dgm:prSet presAssocID="{6D658113-40AD-4897-9C6B-D62A4FE12DD6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B064D19-B819-47CE-A8BA-7156A66CFA63}" type="presOf" srcId="{6D658113-40AD-4897-9C6B-D62A4FE12DD6}" destId="{040EA2D3-C544-4FEB-8E10-C8F46F7614AF}" srcOrd="0" destOrd="0" presId="urn:microsoft.com/office/officeart/2005/8/layout/vList5"/>
    <dgm:cxn modelId="{FAE04075-7C8E-49F6-8D54-EDE1CC940012}" srcId="{590D4927-49C8-4FE6-A244-89070066D21C}" destId="{AF670F31-F094-4841-BB4F-7110A383695D}" srcOrd="2" destOrd="0" parTransId="{2933F847-B560-4329-8314-84673FCB1987}" sibTransId="{D52FD018-4381-455D-88E2-0DEE9D333EE9}"/>
    <dgm:cxn modelId="{5853AB51-BA80-4472-82A0-63041F9C15F2}" srcId="{AF670F31-F094-4841-BB4F-7110A383695D}" destId="{8CEA17B9-710E-41D8-82E1-83AF92FF486D}" srcOrd="0" destOrd="0" parTransId="{C7F82A7A-2932-427C-891D-FC80629C8651}" sibTransId="{1393B3DD-7487-4899-9167-C015ED95C51F}"/>
    <dgm:cxn modelId="{250883A2-6537-4FD5-9874-2F574CDF30D7}" srcId="{590D4927-49C8-4FE6-A244-89070066D21C}" destId="{0A83675D-54A4-4568-A1AE-416DAA9AFF26}" srcOrd="3" destOrd="0" parTransId="{770ED5FC-C841-4EF4-A31A-B34E68B8E325}" sibTransId="{53375F32-8FE8-4C18-8AD6-16B324CF677B}"/>
    <dgm:cxn modelId="{D883AC91-0CC2-4110-B20B-B74DD1981AC9}" type="presOf" srcId="{D4479122-2E00-42A1-98F6-CB3A3DF3F26E}" destId="{F3A2C83D-AE05-46B9-9D73-67FB7BDE344B}" srcOrd="0" destOrd="1" presId="urn:microsoft.com/office/officeart/2005/8/layout/vList5"/>
    <dgm:cxn modelId="{A86CF6F6-F95D-4BE2-9F9C-C48A10250BC8}" type="presOf" srcId="{1BABBB61-E330-4F5E-A4A0-D6E2D248A368}" destId="{F3A2C83D-AE05-46B9-9D73-67FB7BDE344B}" srcOrd="0" destOrd="0" presId="urn:microsoft.com/office/officeart/2005/8/layout/vList5"/>
    <dgm:cxn modelId="{9B791AC5-95E1-4EAA-8989-78B49334FE30}" type="presOf" srcId="{0F29757C-0BAF-417F-997F-7D10DA2D7495}" destId="{DE24383C-138A-4602-80C9-572CABCD28EA}" srcOrd="0" destOrd="0" presId="urn:microsoft.com/office/officeart/2005/8/layout/vList5"/>
    <dgm:cxn modelId="{36F3F63F-DAB3-4404-9009-AC25A4A0AB5C}" type="presOf" srcId="{0A83675D-54A4-4568-A1AE-416DAA9AFF26}" destId="{C3BF9F85-5474-4482-A105-7D2BB4DBCDAA}" srcOrd="0" destOrd="0" presId="urn:microsoft.com/office/officeart/2005/8/layout/vList5"/>
    <dgm:cxn modelId="{B1AB42B0-71D7-46FD-BC28-B94BAFA4A990}" type="presOf" srcId="{4C5CE661-AC23-4DDC-B4DE-B53A724C749A}" destId="{B5AA2451-4221-44CB-87DB-E7169586A47F}" srcOrd="0" destOrd="0" presId="urn:microsoft.com/office/officeart/2005/8/layout/vList5"/>
    <dgm:cxn modelId="{F6B63996-1C2F-4F06-8AFB-D684AE394012}" srcId="{0A83675D-54A4-4568-A1AE-416DAA9AFF26}" destId="{0F29757C-0BAF-417F-997F-7D10DA2D7495}" srcOrd="0" destOrd="0" parTransId="{B9DC502D-9E9A-48C6-B484-95AC17B2FDF1}" sibTransId="{EBA03BB4-D296-431E-9E46-21C2C91A37D2}"/>
    <dgm:cxn modelId="{B64E6700-E2A1-4788-962D-360E18B2D93C}" type="presOf" srcId="{9336CE34-61F3-400E-A5DF-49EC3E569776}" destId="{F3A2C83D-AE05-46B9-9D73-67FB7BDE344B}" srcOrd="0" destOrd="2" presId="urn:microsoft.com/office/officeart/2005/8/layout/vList5"/>
    <dgm:cxn modelId="{B7968B19-08A3-4E90-8206-404E2DECA37D}" srcId="{6D658113-40AD-4897-9C6B-D62A4FE12DD6}" destId="{D4479122-2E00-42A1-98F6-CB3A3DF3F26E}" srcOrd="1" destOrd="0" parTransId="{F9A55C1F-B32E-4AF7-9B2F-4091939E57BD}" sibTransId="{D347DD87-9273-4B27-9555-302E75A0C8D4}"/>
    <dgm:cxn modelId="{D06042AE-1207-45E5-BCFA-E49B0CB5248F}" type="presOf" srcId="{4EBB11A5-0DA7-49FB-B4B5-D3A80115D7D8}" destId="{D8EF5D62-5E55-405B-AE13-B76BFC0D41E0}" srcOrd="0" destOrd="0" presId="urn:microsoft.com/office/officeart/2005/8/layout/vList5"/>
    <dgm:cxn modelId="{016B4F57-8021-4052-B181-1E04902F2134}" type="presOf" srcId="{32183E0A-D6B9-4EBC-9796-7C4C628E483E}" destId="{9D509006-788B-42A9-9AA8-E94F82649F1F}" srcOrd="0" destOrd="0" presId="urn:microsoft.com/office/officeart/2005/8/layout/vList5"/>
    <dgm:cxn modelId="{A7AC0C22-CA85-4ACF-B94F-FF78F39CC14E}" srcId="{6D658113-40AD-4897-9C6B-D62A4FE12DD6}" destId="{9336CE34-61F3-400E-A5DF-49EC3E569776}" srcOrd="2" destOrd="0" parTransId="{7988B6F5-D560-4C4A-83CD-52DA3F0F8445}" sibTransId="{EB232BDA-35DC-4C70-8A08-924B8F5C843A}"/>
    <dgm:cxn modelId="{EC5D2A5C-934E-45FE-8FE9-CABD7DD22C6E}" srcId="{590D4927-49C8-4FE6-A244-89070066D21C}" destId="{4EBB11A5-0DA7-49FB-B4B5-D3A80115D7D8}" srcOrd="0" destOrd="0" parTransId="{5CCA3CC0-2771-459F-B138-62DA76C686FB}" sibTransId="{5BAB00BC-A48C-42EB-A105-F18D6E72A6CD}"/>
    <dgm:cxn modelId="{4456D0EB-6705-4141-9031-AAC89A3EFCDE}" type="presOf" srcId="{4619BDE9-46EB-45EF-9691-C067FFA739A6}" destId="{8D16985F-6BFF-4580-9CF4-ACDEA0F99FD0}" srcOrd="0" destOrd="0" presId="urn:microsoft.com/office/officeart/2005/8/layout/vList5"/>
    <dgm:cxn modelId="{1F2B5A3C-B40D-4A68-928A-B603A1BE50BB}" srcId="{6D658113-40AD-4897-9C6B-D62A4FE12DD6}" destId="{1BABBB61-E330-4F5E-A4A0-D6E2D248A368}" srcOrd="0" destOrd="0" parTransId="{F1FC2C0F-A98E-43A0-AAF9-E5DA6BB6B270}" sibTransId="{3B308B50-C87D-43FA-9F0F-C6302F0AE946}"/>
    <dgm:cxn modelId="{6D80B714-A3A6-41D4-BF12-F21056270F96}" type="presOf" srcId="{8CEA17B9-710E-41D8-82E1-83AF92FF486D}" destId="{69C46BAA-D0E1-4423-8787-55E421B9C48C}" srcOrd="0" destOrd="0" presId="urn:microsoft.com/office/officeart/2005/8/layout/vList5"/>
    <dgm:cxn modelId="{54E9420B-EA47-4B71-AF8A-7BB62D09B552}" srcId="{4C5CE661-AC23-4DDC-B4DE-B53A724C749A}" destId="{32183E0A-D6B9-4EBC-9796-7C4C628E483E}" srcOrd="0" destOrd="0" parTransId="{11A8C763-0116-4C5F-B127-0A59F8CB44D7}" sibTransId="{1A3DF939-3743-410B-BFA9-190A50DB2C18}"/>
    <dgm:cxn modelId="{F773603D-3F0A-4E54-AE90-FE547793A9DA}" srcId="{590D4927-49C8-4FE6-A244-89070066D21C}" destId="{6D658113-40AD-4897-9C6B-D62A4FE12DD6}" srcOrd="4" destOrd="0" parTransId="{C2121EA5-B4AB-4DC1-815F-938D3A5A6756}" sibTransId="{3BDAD4CB-303B-4A4F-BB49-9790EF13B806}"/>
    <dgm:cxn modelId="{1C2EF7E7-A7B2-4B3E-991F-A4C516C22966}" type="presOf" srcId="{590D4927-49C8-4FE6-A244-89070066D21C}" destId="{170D6313-69BC-41FC-B06B-92BADF7CD905}" srcOrd="0" destOrd="0" presId="urn:microsoft.com/office/officeart/2005/8/layout/vList5"/>
    <dgm:cxn modelId="{BF6EAFE5-1A23-4F22-BB29-2BC0D8FAD814}" type="presOf" srcId="{AF670F31-F094-4841-BB4F-7110A383695D}" destId="{9500C7A8-A3EC-4D9C-AAF3-BF691803654D}" srcOrd="0" destOrd="0" presId="urn:microsoft.com/office/officeart/2005/8/layout/vList5"/>
    <dgm:cxn modelId="{3BCCFF31-8B30-4D7F-BEF6-DDF388EDAB73}" srcId="{4EBB11A5-0DA7-49FB-B4B5-D3A80115D7D8}" destId="{4619BDE9-46EB-45EF-9691-C067FFA739A6}" srcOrd="0" destOrd="0" parTransId="{75BA7008-05C4-4460-A41E-60A1725B909D}" sibTransId="{E5F55B2F-9187-465F-8066-1F807E565083}"/>
    <dgm:cxn modelId="{98334613-8324-49A5-9483-57F1F47326B8}" srcId="{590D4927-49C8-4FE6-A244-89070066D21C}" destId="{4C5CE661-AC23-4DDC-B4DE-B53A724C749A}" srcOrd="1" destOrd="0" parTransId="{B6DB6785-989A-4B33-8EDC-801BCBFEDD8B}" sibTransId="{603FA137-386F-48E9-9600-738252AAE13F}"/>
    <dgm:cxn modelId="{62FCA8E4-F867-4203-A10A-087A06AC5780}" type="presParOf" srcId="{170D6313-69BC-41FC-B06B-92BADF7CD905}" destId="{E8525073-3730-4839-B105-A997E9F0979D}" srcOrd="0" destOrd="0" presId="urn:microsoft.com/office/officeart/2005/8/layout/vList5"/>
    <dgm:cxn modelId="{B006FAB5-8101-4912-8EB4-43BAEF719B2B}" type="presParOf" srcId="{E8525073-3730-4839-B105-A997E9F0979D}" destId="{D8EF5D62-5E55-405B-AE13-B76BFC0D41E0}" srcOrd="0" destOrd="0" presId="urn:microsoft.com/office/officeart/2005/8/layout/vList5"/>
    <dgm:cxn modelId="{923DA6CB-3523-4E3F-A8BA-9D6F7EDDCBEE}" type="presParOf" srcId="{E8525073-3730-4839-B105-A997E9F0979D}" destId="{8D16985F-6BFF-4580-9CF4-ACDEA0F99FD0}" srcOrd="1" destOrd="0" presId="urn:microsoft.com/office/officeart/2005/8/layout/vList5"/>
    <dgm:cxn modelId="{10B6B895-C1E0-4F48-B7C3-73A77666F690}" type="presParOf" srcId="{170D6313-69BC-41FC-B06B-92BADF7CD905}" destId="{5F26CAE9-0AF7-4AA4-8FF8-D1CD91DEBBBA}" srcOrd="1" destOrd="0" presId="urn:microsoft.com/office/officeart/2005/8/layout/vList5"/>
    <dgm:cxn modelId="{5F02B3C0-29DC-4880-B7BE-23914CDED9DC}" type="presParOf" srcId="{170D6313-69BC-41FC-B06B-92BADF7CD905}" destId="{5F300AA8-C648-4C44-A6CA-1E5F221BEB1C}" srcOrd="2" destOrd="0" presId="urn:microsoft.com/office/officeart/2005/8/layout/vList5"/>
    <dgm:cxn modelId="{6B563F46-2230-432F-9D11-0BD7C0D1F567}" type="presParOf" srcId="{5F300AA8-C648-4C44-A6CA-1E5F221BEB1C}" destId="{B5AA2451-4221-44CB-87DB-E7169586A47F}" srcOrd="0" destOrd="0" presId="urn:microsoft.com/office/officeart/2005/8/layout/vList5"/>
    <dgm:cxn modelId="{AB831C7D-CD71-4C40-94DC-81E57145D7A8}" type="presParOf" srcId="{5F300AA8-C648-4C44-A6CA-1E5F221BEB1C}" destId="{9D509006-788B-42A9-9AA8-E94F82649F1F}" srcOrd="1" destOrd="0" presId="urn:microsoft.com/office/officeart/2005/8/layout/vList5"/>
    <dgm:cxn modelId="{45D5861E-8300-44A1-AC68-397FE53E2E05}" type="presParOf" srcId="{170D6313-69BC-41FC-B06B-92BADF7CD905}" destId="{7E6120EB-ABCB-421E-A2AF-1485A3BFAB34}" srcOrd="3" destOrd="0" presId="urn:microsoft.com/office/officeart/2005/8/layout/vList5"/>
    <dgm:cxn modelId="{DF066593-7C00-478B-B1FC-CF0369E257A9}" type="presParOf" srcId="{170D6313-69BC-41FC-B06B-92BADF7CD905}" destId="{19472D8C-ABFA-4A5F-97A1-915612F63B8B}" srcOrd="4" destOrd="0" presId="urn:microsoft.com/office/officeart/2005/8/layout/vList5"/>
    <dgm:cxn modelId="{C10A54CE-CCEA-4BC2-B6FC-56FB957DF881}" type="presParOf" srcId="{19472D8C-ABFA-4A5F-97A1-915612F63B8B}" destId="{9500C7A8-A3EC-4D9C-AAF3-BF691803654D}" srcOrd="0" destOrd="0" presId="urn:microsoft.com/office/officeart/2005/8/layout/vList5"/>
    <dgm:cxn modelId="{E6BE7009-2E2B-46E1-A81B-EB18C03665DA}" type="presParOf" srcId="{19472D8C-ABFA-4A5F-97A1-915612F63B8B}" destId="{69C46BAA-D0E1-4423-8787-55E421B9C48C}" srcOrd="1" destOrd="0" presId="urn:microsoft.com/office/officeart/2005/8/layout/vList5"/>
    <dgm:cxn modelId="{66F6B012-0137-4859-BE7E-D2A3A76E56E8}" type="presParOf" srcId="{170D6313-69BC-41FC-B06B-92BADF7CD905}" destId="{7B094435-F32B-44F9-B810-620805B85BFA}" srcOrd="5" destOrd="0" presId="urn:microsoft.com/office/officeart/2005/8/layout/vList5"/>
    <dgm:cxn modelId="{1F3C7983-B387-4CCE-B973-740C78C047CA}" type="presParOf" srcId="{170D6313-69BC-41FC-B06B-92BADF7CD905}" destId="{AFEE9F54-5617-48FD-94CD-DD28217D2853}" srcOrd="6" destOrd="0" presId="urn:microsoft.com/office/officeart/2005/8/layout/vList5"/>
    <dgm:cxn modelId="{C1C6B283-6FD6-47E2-BA9E-2DC0E0C5CC92}" type="presParOf" srcId="{AFEE9F54-5617-48FD-94CD-DD28217D2853}" destId="{C3BF9F85-5474-4482-A105-7D2BB4DBCDAA}" srcOrd="0" destOrd="0" presId="urn:microsoft.com/office/officeart/2005/8/layout/vList5"/>
    <dgm:cxn modelId="{014018E7-0CCF-4E02-BE00-9DE24DED4DAF}" type="presParOf" srcId="{AFEE9F54-5617-48FD-94CD-DD28217D2853}" destId="{DE24383C-138A-4602-80C9-572CABCD28EA}" srcOrd="1" destOrd="0" presId="urn:microsoft.com/office/officeart/2005/8/layout/vList5"/>
    <dgm:cxn modelId="{FAB8A92B-8592-4451-BB41-74FCF6403A44}" type="presParOf" srcId="{170D6313-69BC-41FC-B06B-92BADF7CD905}" destId="{CF62BB77-30ED-4EC3-9986-52A66F0F964C}" srcOrd="7" destOrd="0" presId="urn:microsoft.com/office/officeart/2005/8/layout/vList5"/>
    <dgm:cxn modelId="{1A3224CF-5705-4F54-9C67-9F75F3EBE639}" type="presParOf" srcId="{170D6313-69BC-41FC-B06B-92BADF7CD905}" destId="{161A7486-01E1-45A2-A431-716FB7910A4C}" srcOrd="8" destOrd="0" presId="urn:microsoft.com/office/officeart/2005/8/layout/vList5"/>
    <dgm:cxn modelId="{782BC093-A65F-4F8D-A0D3-E40D2C0A7500}" type="presParOf" srcId="{161A7486-01E1-45A2-A431-716FB7910A4C}" destId="{040EA2D3-C544-4FEB-8E10-C8F46F7614AF}" srcOrd="0" destOrd="0" presId="urn:microsoft.com/office/officeart/2005/8/layout/vList5"/>
    <dgm:cxn modelId="{636D3B2D-3A74-4B8E-84D6-E627B934515B}" type="presParOf" srcId="{161A7486-01E1-45A2-A431-716FB7910A4C}" destId="{F3A2C83D-AE05-46B9-9D73-67FB7BDE344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7E489D-18B3-4934-9F3B-8C9E18AF43BA}" type="doc">
      <dgm:prSet loTypeId="urn:microsoft.com/office/officeart/2005/8/layout/hProcess3" loCatId="process" qsTypeId="urn:microsoft.com/office/officeart/2005/8/quickstyle/3d3" qsCatId="3D" csTypeId="urn:microsoft.com/office/officeart/2005/8/colors/accent1_2" csCatId="accent1" phldr="1"/>
      <dgm:spPr/>
    </dgm:pt>
    <dgm:pt modelId="{8F3EA02D-84C6-4CAF-8318-1E2F158B2043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Ruta de entrega</a:t>
          </a:r>
          <a:endParaRPr lang="es-MX" b="1" dirty="0">
            <a:solidFill>
              <a:schemeClr val="tx1"/>
            </a:solidFill>
          </a:endParaRPr>
        </a:p>
      </dgm:t>
    </dgm:pt>
    <dgm:pt modelId="{5082288B-2FFD-4D26-BE29-C4BC0E1EAF18}" type="parTrans" cxnId="{0392FA2E-3603-40D1-BCB2-392932E08F75}">
      <dgm:prSet/>
      <dgm:spPr/>
      <dgm:t>
        <a:bodyPr/>
        <a:lstStyle/>
        <a:p>
          <a:endParaRPr lang="es-MX"/>
        </a:p>
      </dgm:t>
    </dgm:pt>
    <dgm:pt modelId="{50B77F13-0500-4A24-9689-AD94E88C60F0}" type="sibTrans" cxnId="{0392FA2E-3603-40D1-BCB2-392932E08F75}">
      <dgm:prSet/>
      <dgm:spPr/>
      <dgm:t>
        <a:bodyPr/>
        <a:lstStyle/>
        <a:p>
          <a:endParaRPr lang="es-MX"/>
        </a:p>
      </dgm:t>
    </dgm:pt>
    <dgm:pt modelId="{32E5C59B-B365-4026-925E-8F43EF601605}" type="pres">
      <dgm:prSet presAssocID="{217E489D-18B3-4934-9F3B-8C9E18AF43BA}" presName="Name0" presStyleCnt="0">
        <dgm:presLayoutVars>
          <dgm:dir/>
          <dgm:animLvl val="lvl"/>
          <dgm:resizeHandles val="exact"/>
        </dgm:presLayoutVars>
      </dgm:prSet>
      <dgm:spPr/>
    </dgm:pt>
    <dgm:pt modelId="{F61C294B-6BE8-4A18-9EE2-E92D03BB0CB8}" type="pres">
      <dgm:prSet presAssocID="{217E489D-18B3-4934-9F3B-8C9E18AF43BA}" presName="dummy" presStyleCnt="0"/>
      <dgm:spPr/>
    </dgm:pt>
    <dgm:pt modelId="{30B19B99-C62C-4B25-93F6-E6A1763035AD}" type="pres">
      <dgm:prSet presAssocID="{217E489D-18B3-4934-9F3B-8C9E18AF43BA}" presName="linH" presStyleCnt="0"/>
      <dgm:spPr/>
    </dgm:pt>
    <dgm:pt modelId="{AB9B4B09-5B56-4061-B286-8CE254BD0E83}" type="pres">
      <dgm:prSet presAssocID="{217E489D-18B3-4934-9F3B-8C9E18AF43BA}" presName="padding1" presStyleCnt="0"/>
      <dgm:spPr/>
    </dgm:pt>
    <dgm:pt modelId="{E3FE0E5F-DF91-4556-B07D-CBA015D1796F}" type="pres">
      <dgm:prSet presAssocID="{8F3EA02D-84C6-4CAF-8318-1E2F158B2043}" presName="linV" presStyleCnt="0"/>
      <dgm:spPr/>
    </dgm:pt>
    <dgm:pt modelId="{0F99D6B9-A464-4198-A373-9D6AEEE3BD57}" type="pres">
      <dgm:prSet presAssocID="{8F3EA02D-84C6-4CAF-8318-1E2F158B2043}" presName="spVertical1" presStyleCnt="0"/>
      <dgm:spPr/>
    </dgm:pt>
    <dgm:pt modelId="{08CC5AEE-6D7E-46E5-B526-CA81B533D5CF}" type="pres">
      <dgm:prSet presAssocID="{8F3EA02D-84C6-4CAF-8318-1E2F158B2043}" presName="parTx" presStyleLbl="revTx" presStyleIdx="0" presStyleCnt="1" custScaleX="1170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6AE8414-C1D7-499F-B7C4-10825B5135F9}" type="pres">
      <dgm:prSet presAssocID="{8F3EA02D-84C6-4CAF-8318-1E2F158B2043}" presName="spVertical2" presStyleCnt="0"/>
      <dgm:spPr/>
    </dgm:pt>
    <dgm:pt modelId="{BC1606FA-1072-46BB-80AD-7A1E64A898E6}" type="pres">
      <dgm:prSet presAssocID="{8F3EA02D-84C6-4CAF-8318-1E2F158B2043}" presName="spVertical3" presStyleCnt="0"/>
      <dgm:spPr/>
    </dgm:pt>
    <dgm:pt modelId="{1CDF5AD5-3B79-4D33-88FA-778AA54A309F}" type="pres">
      <dgm:prSet presAssocID="{217E489D-18B3-4934-9F3B-8C9E18AF43BA}" presName="padding2" presStyleCnt="0"/>
      <dgm:spPr/>
    </dgm:pt>
    <dgm:pt modelId="{4726AA0C-C571-41B5-98E3-FDDF4A9DC293}" type="pres">
      <dgm:prSet presAssocID="{217E489D-18B3-4934-9F3B-8C9E18AF43BA}" presName="negArrow" presStyleCnt="0"/>
      <dgm:spPr/>
    </dgm:pt>
    <dgm:pt modelId="{E3468791-5C60-4DFF-81AB-BE91229ABDB3}" type="pres">
      <dgm:prSet presAssocID="{217E489D-18B3-4934-9F3B-8C9E18AF43BA}" presName="backgroundArrow" presStyleLbl="node1" presStyleIdx="0" presStyleCnt="1"/>
      <dgm:spPr>
        <a:solidFill>
          <a:schemeClr val="accent6">
            <a:lumMod val="60000"/>
            <a:lumOff val="40000"/>
          </a:schemeClr>
        </a:solidFill>
      </dgm:spPr>
    </dgm:pt>
  </dgm:ptLst>
  <dgm:cxnLst>
    <dgm:cxn modelId="{0392FA2E-3603-40D1-BCB2-392932E08F75}" srcId="{217E489D-18B3-4934-9F3B-8C9E18AF43BA}" destId="{8F3EA02D-84C6-4CAF-8318-1E2F158B2043}" srcOrd="0" destOrd="0" parTransId="{5082288B-2FFD-4D26-BE29-C4BC0E1EAF18}" sibTransId="{50B77F13-0500-4A24-9689-AD94E88C60F0}"/>
    <dgm:cxn modelId="{C13D9015-5E36-442D-A206-4DA63C6DCA84}" type="presOf" srcId="{217E489D-18B3-4934-9F3B-8C9E18AF43BA}" destId="{32E5C59B-B365-4026-925E-8F43EF601605}" srcOrd="0" destOrd="0" presId="urn:microsoft.com/office/officeart/2005/8/layout/hProcess3"/>
    <dgm:cxn modelId="{49A13018-7F41-4DAF-A9BF-A63B0F34F480}" type="presOf" srcId="{8F3EA02D-84C6-4CAF-8318-1E2F158B2043}" destId="{08CC5AEE-6D7E-46E5-B526-CA81B533D5CF}" srcOrd="0" destOrd="0" presId="urn:microsoft.com/office/officeart/2005/8/layout/hProcess3"/>
    <dgm:cxn modelId="{0A22C3A3-47A9-4B9E-AE4B-5565BF769916}" type="presParOf" srcId="{32E5C59B-B365-4026-925E-8F43EF601605}" destId="{F61C294B-6BE8-4A18-9EE2-E92D03BB0CB8}" srcOrd="0" destOrd="0" presId="urn:microsoft.com/office/officeart/2005/8/layout/hProcess3"/>
    <dgm:cxn modelId="{9861E765-692F-49EC-B6B2-59CF54FBA462}" type="presParOf" srcId="{32E5C59B-B365-4026-925E-8F43EF601605}" destId="{30B19B99-C62C-4B25-93F6-E6A1763035AD}" srcOrd="1" destOrd="0" presId="urn:microsoft.com/office/officeart/2005/8/layout/hProcess3"/>
    <dgm:cxn modelId="{EEA60828-AB5B-40C7-BA18-A41377AD0603}" type="presParOf" srcId="{30B19B99-C62C-4B25-93F6-E6A1763035AD}" destId="{AB9B4B09-5B56-4061-B286-8CE254BD0E83}" srcOrd="0" destOrd="0" presId="urn:microsoft.com/office/officeart/2005/8/layout/hProcess3"/>
    <dgm:cxn modelId="{34063BE5-6E5C-43A0-852C-F5FEED599F71}" type="presParOf" srcId="{30B19B99-C62C-4B25-93F6-E6A1763035AD}" destId="{E3FE0E5F-DF91-4556-B07D-CBA015D1796F}" srcOrd="1" destOrd="0" presId="urn:microsoft.com/office/officeart/2005/8/layout/hProcess3"/>
    <dgm:cxn modelId="{C81B1ACE-BD80-4038-BD37-F94685F3DB4C}" type="presParOf" srcId="{E3FE0E5F-DF91-4556-B07D-CBA015D1796F}" destId="{0F99D6B9-A464-4198-A373-9D6AEEE3BD57}" srcOrd="0" destOrd="0" presId="urn:microsoft.com/office/officeart/2005/8/layout/hProcess3"/>
    <dgm:cxn modelId="{080F4591-0183-4B01-9E72-5347A3960993}" type="presParOf" srcId="{E3FE0E5F-DF91-4556-B07D-CBA015D1796F}" destId="{08CC5AEE-6D7E-46E5-B526-CA81B533D5CF}" srcOrd="1" destOrd="0" presId="urn:microsoft.com/office/officeart/2005/8/layout/hProcess3"/>
    <dgm:cxn modelId="{FE75D2F4-5713-43C6-B87B-D8F5E309D581}" type="presParOf" srcId="{E3FE0E5F-DF91-4556-B07D-CBA015D1796F}" destId="{06AE8414-C1D7-499F-B7C4-10825B5135F9}" srcOrd="2" destOrd="0" presId="urn:microsoft.com/office/officeart/2005/8/layout/hProcess3"/>
    <dgm:cxn modelId="{DC262291-C069-4FE4-960D-77210639C9AA}" type="presParOf" srcId="{E3FE0E5F-DF91-4556-B07D-CBA015D1796F}" destId="{BC1606FA-1072-46BB-80AD-7A1E64A898E6}" srcOrd="3" destOrd="0" presId="urn:microsoft.com/office/officeart/2005/8/layout/hProcess3"/>
    <dgm:cxn modelId="{8B3097F5-1DE5-4439-B47A-87F4C2AB0971}" type="presParOf" srcId="{30B19B99-C62C-4B25-93F6-E6A1763035AD}" destId="{1CDF5AD5-3B79-4D33-88FA-778AA54A309F}" srcOrd="2" destOrd="0" presId="urn:microsoft.com/office/officeart/2005/8/layout/hProcess3"/>
    <dgm:cxn modelId="{8B0437F4-F866-4A09-98CE-E324E5CC0182}" type="presParOf" srcId="{30B19B99-C62C-4B25-93F6-E6A1763035AD}" destId="{4726AA0C-C571-41B5-98E3-FDDF4A9DC293}" srcOrd="3" destOrd="0" presId="urn:microsoft.com/office/officeart/2005/8/layout/hProcess3"/>
    <dgm:cxn modelId="{4C72AFA2-63D8-49B7-8187-1D81578A8F41}" type="presParOf" srcId="{30B19B99-C62C-4B25-93F6-E6A1763035AD}" destId="{E3468791-5C60-4DFF-81AB-BE91229ABDB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9315F0-57DF-4771-842F-D338F8463E60}" type="doc">
      <dgm:prSet loTypeId="urn:microsoft.com/office/officeart/2005/8/layout/cycle7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ADCACA9-FC9E-42DC-BF8B-D2D1193E482A}">
      <dgm:prSet phldrT="[Texto]"/>
      <dgm:spPr>
        <a:solidFill>
          <a:schemeClr val="accent2"/>
        </a:solidFill>
      </dgm:spPr>
      <dgm:t>
        <a:bodyPr/>
        <a:lstStyle/>
        <a:p>
          <a:r>
            <a:rPr lang="es-MX" b="1" dirty="0" smtClean="0">
              <a:solidFill>
                <a:schemeClr val="bg1"/>
              </a:solidFill>
            </a:rPr>
            <a:t>Supervisión</a:t>
          </a:r>
          <a:endParaRPr lang="es-MX" b="1" dirty="0">
            <a:solidFill>
              <a:schemeClr val="bg1"/>
            </a:solidFill>
          </a:endParaRPr>
        </a:p>
      </dgm:t>
    </dgm:pt>
    <dgm:pt modelId="{E04429A8-9F07-4753-ABAC-2F37C12ADF1C}" type="parTrans" cxnId="{4E439421-55D8-48C8-AF45-D94F7CC9CEFE}">
      <dgm:prSet/>
      <dgm:spPr/>
      <dgm:t>
        <a:bodyPr/>
        <a:lstStyle/>
        <a:p>
          <a:endParaRPr lang="es-MX"/>
        </a:p>
      </dgm:t>
    </dgm:pt>
    <dgm:pt modelId="{D463C7A0-14B7-4D79-9396-5B28A9AB0356}" type="sibTrans" cxnId="{4E439421-55D8-48C8-AF45-D94F7CC9CEFE}">
      <dgm:prSet/>
      <dgm:spPr>
        <a:solidFill>
          <a:schemeClr val="accent2"/>
        </a:solidFill>
      </dgm:spPr>
      <dgm:t>
        <a:bodyPr/>
        <a:lstStyle/>
        <a:p>
          <a:endParaRPr lang="es-MX"/>
        </a:p>
      </dgm:t>
    </dgm:pt>
    <dgm:pt modelId="{F9719306-4FA1-4482-AAEC-27346C58C608}">
      <dgm:prSet phldrT="[Texto]"/>
      <dgm:spPr>
        <a:solidFill>
          <a:schemeClr val="accent5"/>
        </a:solidFill>
      </dgm:spPr>
      <dgm:t>
        <a:bodyPr/>
        <a:lstStyle/>
        <a:p>
          <a:r>
            <a:rPr lang="es-MX" b="1" dirty="0" smtClean="0">
              <a:solidFill>
                <a:schemeClr val="bg1"/>
              </a:solidFill>
            </a:rPr>
            <a:t>Recepción de Quejas y denuncias</a:t>
          </a:r>
          <a:endParaRPr lang="es-MX" b="1" dirty="0">
            <a:solidFill>
              <a:schemeClr val="bg1"/>
            </a:solidFill>
          </a:endParaRPr>
        </a:p>
      </dgm:t>
    </dgm:pt>
    <dgm:pt modelId="{8D0091CD-1A84-4CC7-BBE1-1B4D3CBF6245}" type="parTrans" cxnId="{1146061B-CCC0-4223-9D15-C42815F6E046}">
      <dgm:prSet/>
      <dgm:spPr/>
      <dgm:t>
        <a:bodyPr/>
        <a:lstStyle/>
        <a:p>
          <a:endParaRPr lang="es-MX"/>
        </a:p>
      </dgm:t>
    </dgm:pt>
    <dgm:pt modelId="{470BFF6C-5F9B-44BA-8B42-EA7238E35BDC}" type="sibTrans" cxnId="{1146061B-CCC0-4223-9D15-C42815F6E046}">
      <dgm:prSet/>
      <dgm:spPr>
        <a:solidFill>
          <a:schemeClr val="accent5"/>
        </a:solidFill>
      </dgm:spPr>
      <dgm:t>
        <a:bodyPr/>
        <a:lstStyle/>
        <a:p>
          <a:endParaRPr lang="es-MX"/>
        </a:p>
      </dgm:t>
    </dgm:pt>
    <dgm:pt modelId="{F23BB93E-7924-4227-AC2D-99E04CDC5B93}">
      <dgm:prSet phldrT="[Texto]"/>
      <dgm:spPr>
        <a:solidFill>
          <a:schemeClr val="accent4"/>
        </a:solidFill>
      </dgm:spPr>
      <dgm:t>
        <a:bodyPr/>
        <a:lstStyle/>
        <a:p>
          <a:r>
            <a:rPr lang="es-MX" b="1" dirty="0" smtClean="0">
              <a:solidFill>
                <a:schemeClr val="bg1"/>
              </a:solidFill>
            </a:rPr>
            <a:t>Seguimiento de Responsabilidades Administrativas</a:t>
          </a:r>
          <a:endParaRPr lang="es-MX" b="1" dirty="0">
            <a:solidFill>
              <a:schemeClr val="bg1"/>
            </a:solidFill>
          </a:endParaRPr>
        </a:p>
      </dgm:t>
    </dgm:pt>
    <dgm:pt modelId="{A6FD2461-6DA2-4AA2-B501-878B4A0051E8}" type="parTrans" cxnId="{F43C5074-AC1A-4178-AE51-0ECCE6760C9A}">
      <dgm:prSet/>
      <dgm:spPr/>
      <dgm:t>
        <a:bodyPr/>
        <a:lstStyle/>
        <a:p>
          <a:endParaRPr lang="es-MX"/>
        </a:p>
      </dgm:t>
    </dgm:pt>
    <dgm:pt modelId="{D9FF848E-C6C6-4C58-8439-8B3479B241FA}" type="sibTrans" cxnId="{F43C5074-AC1A-4178-AE51-0ECCE6760C9A}">
      <dgm:prSet/>
      <dgm:spPr>
        <a:solidFill>
          <a:schemeClr val="accent4"/>
        </a:solidFill>
      </dgm:spPr>
      <dgm:t>
        <a:bodyPr/>
        <a:lstStyle/>
        <a:p>
          <a:endParaRPr lang="es-MX"/>
        </a:p>
      </dgm:t>
    </dgm:pt>
    <dgm:pt modelId="{89D2A4BC-1B04-4ADE-B95E-6C6634E7612A}" type="pres">
      <dgm:prSet presAssocID="{359315F0-57DF-4771-842F-D338F8463E6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137A652-465A-4988-874B-6752D1C06F46}" type="pres">
      <dgm:prSet presAssocID="{5ADCACA9-FC9E-42DC-BF8B-D2D1193E482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E4E1B89-A1DE-48D1-8414-88360F6BF839}" type="pres">
      <dgm:prSet presAssocID="{D463C7A0-14B7-4D79-9396-5B28A9AB0356}" presName="sibTrans" presStyleLbl="sibTrans2D1" presStyleIdx="0" presStyleCnt="3"/>
      <dgm:spPr/>
      <dgm:t>
        <a:bodyPr/>
        <a:lstStyle/>
        <a:p>
          <a:endParaRPr lang="es-MX"/>
        </a:p>
      </dgm:t>
    </dgm:pt>
    <dgm:pt modelId="{B7BCEA9C-41CA-4CC1-9C63-BCE300DDD569}" type="pres">
      <dgm:prSet presAssocID="{D463C7A0-14B7-4D79-9396-5B28A9AB0356}" presName="connectorText" presStyleLbl="sibTrans2D1" presStyleIdx="0" presStyleCnt="3"/>
      <dgm:spPr/>
      <dgm:t>
        <a:bodyPr/>
        <a:lstStyle/>
        <a:p>
          <a:endParaRPr lang="es-MX"/>
        </a:p>
      </dgm:t>
    </dgm:pt>
    <dgm:pt modelId="{5563543F-386F-48A1-B617-31C7F5A842F4}" type="pres">
      <dgm:prSet presAssocID="{F9719306-4FA1-4482-AAEC-27346C58C60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9D6000F-DBFC-4D3C-A721-1988D10F1B57}" type="pres">
      <dgm:prSet presAssocID="{470BFF6C-5F9B-44BA-8B42-EA7238E35BDC}" presName="sibTrans" presStyleLbl="sibTrans2D1" presStyleIdx="1" presStyleCnt="3"/>
      <dgm:spPr/>
      <dgm:t>
        <a:bodyPr/>
        <a:lstStyle/>
        <a:p>
          <a:endParaRPr lang="es-MX"/>
        </a:p>
      </dgm:t>
    </dgm:pt>
    <dgm:pt modelId="{BD37D0C9-E298-46A4-8998-878F6474AEC5}" type="pres">
      <dgm:prSet presAssocID="{470BFF6C-5F9B-44BA-8B42-EA7238E35BDC}" presName="connectorText" presStyleLbl="sibTrans2D1" presStyleIdx="1" presStyleCnt="3"/>
      <dgm:spPr/>
      <dgm:t>
        <a:bodyPr/>
        <a:lstStyle/>
        <a:p>
          <a:endParaRPr lang="es-MX"/>
        </a:p>
      </dgm:t>
    </dgm:pt>
    <dgm:pt modelId="{6C2F5D12-3D87-4D83-80A2-DE54258CA07C}" type="pres">
      <dgm:prSet presAssocID="{F23BB93E-7924-4227-AC2D-99E04CDC5B9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A766686-9464-4661-9753-83E3E9D4980D}" type="pres">
      <dgm:prSet presAssocID="{D9FF848E-C6C6-4C58-8439-8B3479B241FA}" presName="sibTrans" presStyleLbl="sibTrans2D1" presStyleIdx="2" presStyleCnt="3"/>
      <dgm:spPr/>
      <dgm:t>
        <a:bodyPr/>
        <a:lstStyle/>
        <a:p>
          <a:endParaRPr lang="es-MX"/>
        </a:p>
      </dgm:t>
    </dgm:pt>
    <dgm:pt modelId="{7C8EACA2-33AC-427A-9567-EF78DF1817B8}" type="pres">
      <dgm:prSet presAssocID="{D9FF848E-C6C6-4C58-8439-8B3479B241FA}" presName="connectorText" presStyleLbl="sibTrans2D1" presStyleIdx="2" presStyleCnt="3"/>
      <dgm:spPr/>
      <dgm:t>
        <a:bodyPr/>
        <a:lstStyle/>
        <a:p>
          <a:endParaRPr lang="es-MX"/>
        </a:p>
      </dgm:t>
    </dgm:pt>
  </dgm:ptLst>
  <dgm:cxnLst>
    <dgm:cxn modelId="{F43C5074-AC1A-4178-AE51-0ECCE6760C9A}" srcId="{359315F0-57DF-4771-842F-D338F8463E60}" destId="{F23BB93E-7924-4227-AC2D-99E04CDC5B93}" srcOrd="2" destOrd="0" parTransId="{A6FD2461-6DA2-4AA2-B501-878B4A0051E8}" sibTransId="{D9FF848E-C6C6-4C58-8439-8B3479B241FA}"/>
    <dgm:cxn modelId="{5742DD6E-7D12-43A9-AA94-F1FF7E0FDD5B}" type="presOf" srcId="{F23BB93E-7924-4227-AC2D-99E04CDC5B93}" destId="{6C2F5D12-3D87-4D83-80A2-DE54258CA07C}" srcOrd="0" destOrd="0" presId="urn:microsoft.com/office/officeart/2005/8/layout/cycle7"/>
    <dgm:cxn modelId="{A994F2E2-A5E4-4B60-821F-8D84BBA9496D}" type="presOf" srcId="{F9719306-4FA1-4482-AAEC-27346C58C608}" destId="{5563543F-386F-48A1-B617-31C7F5A842F4}" srcOrd="0" destOrd="0" presId="urn:microsoft.com/office/officeart/2005/8/layout/cycle7"/>
    <dgm:cxn modelId="{F5F8C98C-046F-4E2A-981A-2A20E038E64B}" type="presOf" srcId="{D9FF848E-C6C6-4C58-8439-8B3479B241FA}" destId="{7C8EACA2-33AC-427A-9567-EF78DF1817B8}" srcOrd="1" destOrd="0" presId="urn:microsoft.com/office/officeart/2005/8/layout/cycle7"/>
    <dgm:cxn modelId="{D2769D79-DB4E-493A-8056-7890902A41DC}" type="presOf" srcId="{D463C7A0-14B7-4D79-9396-5B28A9AB0356}" destId="{7E4E1B89-A1DE-48D1-8414-88360F6BF839}" srcOrd="0" destOrd="0" presId="urn:microsoft.com/office/officeart/2005/8/layout/cycle7"/>
    <dgm:cxn modelId="{92FB49CB-7D56-4734-A855-4A454B3BDEDA}" type="presOf" srcId="{5ADCACA9-FC9E-42DC-BF8B-D2D1193E482A}" destId="{5137A652-465A-4988-874B-6752D1C06F46}" srcOrd="0" destOrd="0" presId="urn:microsoft.com/office/officeart/2005/8/layout/cycle7"/>
    <dgm:cxn modelId="{5238A791-EADD-4A5E-93CA-517EA5B8CCEC}" type="presOf" srcId="{D9FF848E-C6C6-4C58-8439-8B3479B241FA}" destId="{3A766686-9464-4661-9753-83E3E9D4980D}" srcOrd="0" destOrd="0" presId="urn:microsoft.com/office/officeart/2005/8/layout/cycle7"/>
    <dgm:cxn modelId="{4E439421-55D8-48C8-AF45-D94F7CC9CEFE}" srcId="{359315F0-57DF-4771-842F-D338F8463E60}" destId="{5ADCACA9-FC9E-42DC-BF8B-D2D1193E482A}" srcOrd="0" destOrd="0" parTransId="{E04429A8-9F07-4753-ABAC-2F37C12ADF1C}" sibTransId="{D463C7A0-14B7-4D79-9396-5B28A9AB0356}"/>
    <dgm:cxn modelId="{CEB0696A-A50D-4580-81E3-CA30F624AECE}" type="presOf" srcId="{D463C7A0-14B7-4D79-9396-5B28A9AB0356}" destId="{B7BCEA9C-41CA-4CC1-9C63-BCE300DDD569}" srcOrd="1" destOrd="0" presId="urn:microsoft.com/office/officeart/2005/8/layout/cycle7"/>
    <dgm:cxn modelId="{1146061B-CCC0-4223-9D15-C42815F6E046}" srcId="{359315F0-57DF-4771-842F-D338F8463E60}" destId="{F9719306-4FA1-4482-AAEC-27346C58C608}" srcOrd="1" destOrd="0" parTransId="{8D0091CD-1A84-4CC7-BBE1-1B4D3CBF6245}" sibTransId="{470BFF6C-5F9B-44BA-8B42-EA7238E35BDC}"/>
    <dgm:cxn modelId="{BC4BAC52-A5BD-4ECB-A8D7-98F9C5AE69C3}" type="presOf" srcId="{470BFF6C-5F9B-44BA-8B42-EA7238E35BDC}" destId="{BD37D0C9-E298-46A4-8998-878F6474AEC5}" srcOrd="1" destOrd="0" presId="urn:microsoft.com/office/officeart/2005/8/layout/cycle7"/>
    <dgm:cxn modelId="{F59B78C8-7F26-47A7-B3AA-5E7DE81EB1FB}" type="presOf" srcId="{470BFF6C-5F9B-44BA-8B42-EA7238E35BDC}" destId="{A9D6000F-DBFC-4D3C-A721-1988D10F1B57}" srcOrd="0" destOrd="0" presId="urn:microsoft.com/office/officeart/2005/8/layout/cycle7"/>
    <dgm:cxn modelId="{A2C7C1C3-A799-45B9-8DE8-BF7446351284}" type="presOf" srcId="{359315F0-57DF-4771-842F-D338F8463E60}" destId="{89D2A4BC-1B04-4ADE-B95E-6C6634E7612A}" srcOrd="0" destOrd="0" presId="urn:microsoft.com/office/officeart/2005/8/layout/cycle7"/>
    <dgm:cxn modelId="{C47A05D4-80D9-46FF-95BE-70451A92F16E}" type="presParOf" srcId="{89D2A4BC-1B04-4ADE-B95E-6C6634E7612A}" destId="{5137A652-465A-4988-874B-6752D1C06F46}" srcOrd="0" destOrd="0" presId="urn:microsoft.com/office/officeart/2005/8/layout/cycle7"/>
    <dgm:cxn modelId="{2ACFA48F-5A0E-48B3-B22B-C050755CB0D3}" type="presParOf" srcId="{89D2A4BC-1B04-4ADE-B95E-6C6634E7612A}" destId="{7E4E1B89-A1DE-48D1-8414-88360F6BF839}" srcOrd="1" destOrd="0" presId="urn:microsoft.com/office/officeart/2005/8/layout/cycle7"/>
    <dgm:cxn modelId="{3CFE0733-2A76-45E5-AEE6-DEF4356D2CC2}" type="presParOf" srcId="{7E4E1B89-A1DE-48D1-8414-88360F6BF839}" destId="{B7BCEA9C-41CA-4CC1-9C63-BCE300DDD569}" srcOrd="0" destOrd="0" presId="urn:microsoft.com/office/officeart/2005/8/layout/cycle7"/>
    <dgm:cxn modelId="{F73BD066-B86F-4924-9785-E59580C28B43}" type="presParOf" srcId="{89D2A4BC-1B04-4ADE-B95E-6C6634E7612A}" destId="{5563543F-386F-48A1-B617-31C7F5A842F4}" srcOrd="2" destOrd="0" presId="urn:microsoft.com/office/officeart/2005/8/layout/cycle7"/>
    <dgm:cxn modelId="{CDA6C840-ED57-4AD2-B7B4-39D52D63B0B9}" type="presParOf" srcId="{89D2A4BC-1B04-4ADE-B95E-6C6634E7612A}" destId="{A9D6000F-DBFC-4D3C-A721-1988D10F1B57}" srcOrd="3" destOrd="0" presId="urn:microsoft.com/office/officeart/2005/8/layout/cycle7"/>
    <dgm:cxn modelId="{2D097F2D-2BBA-4444-877D-81E5232DF34C}" type="presParOf" srcId="{A9D6000F-DBFC-4D3C-A721-1988D10F1B57}" destId="{BD37D0C9-E298-46A4-8998-878F6474AEC5}" srcOrd="0" destOrd="0" presId="urn:microsoft.com/office/officeart/2005/8/layout/cycle7"/>
    <dgm:cxn modelId="{D7039777-2D6D-4B54-835E-6ADB6488ECD7}" type="presParOf" srcId="{89D2A4BC-1B04-4ADE-B95E-6C6634E7612A}" destId="{6C2F5D12-3D87-4D83-80A2-DE54258CA07C}" srcOrd="4" destOrd="0" presId="urn:microsoft.com/office/officeart/2005/8/layout/cycle7"/>
    <dgm:cxn modelId="{05A9B243-5B3F-4F07-AB48-F2C5DEBFA21B}" type="presParOf" srcId="{89D2A4BC-1B04-4ADE-B95E-6C6634E7612A}" destId="{3A766686-9464-4661-9753-83E3E9D4980D}" srcOrd="5" destOrd="0" presId="urn:microsoft.com/office/officeart/2005/8/layout/cycle7"/>
    <dgm:cxn modelId="{30732EA2-2E40-4CD6-A0B3-C06A23785448}" type="presParOf" srcId="{3A766686-9464-4661-9753-83E3E9D4980D}" destId="{7C8EACA2-33AC-427A-9567-EF78DF1817B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C77701-BB76-4CBE-82BE-2D564E8F662B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7447B2-316E-46D8-8786-9122254F25A8}">
      <dgm:prSet phldrT="[Texto]"/>
      <dgm:spPr/>
      <dgm:t>
        <a:bodyPr/>
        <a:lstStyle/>
        <a:p>
          <a:r>
            <a:rPr lang="es-MX" dirty="0" smtClean="0"/>
            <a:t>Módulos</a:t>
          </a:r>
          <a:endParaRPr lang="es-MX" dirty="0"/>
        </a:p>
      </dgm:t>
    </dgm:pt>
    <dgm:pt modelId="{7D15CC4D-C1D4-415B-90E6-27FE183E50AA}" type="parTrans" cxnId="{B9165442-CDD3-4A83-B71A-B01137298E4E}">
      <dgm:prSet/>
      <dgm:spPr/>
      <dgm:t>
        <a:bodyPr/>
        <a:lstStyle/>
        <a:p>
          <a:endParaRPr lang="es-MX"/>
        </a:p>
      </dgm:t>
    </dgm:pt>
    <dgm:pt modelId="{3E7A4F4E-235C-48A2-83FD-B342A3209ED2}" type="sibTrans" cxnId="{B9165442-CDD3-4A83-B71A-B01137298E4E}">
      <dgm:prSet/>
      <dgm:spPr/>
      <dgm:t>
        <a:bodyPr/>
        <a:lstStyle/>
        <a:p>
          <a:endParaRPr lang="es-MX"/>
        </a:p>
      </dgm:t>
    </dgm:pt>
    <dgm:pt modelId="{1D7145DE-9055-464D-9462-93474114BCED}">
      <dgm:prSet phldrT="[Texto]"/>
      <dgm:spPr>
        <a:solidFill>
          <a:srgbClr val="CC99FF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Instalación de Módulos de Quejas y Denuncias</a:t>
          </a:r>
          <a:endParaRPr lang="es-MX" dirty="0">
            <a:solidFill>
              <a:schemeClr val="tx1"/>
            </a:solidFill>
          </a:endParaRPr>
        </a:p>
      </dgm:t>
    </dgm:pt>
    <dgm:pt modelId="{A55B2F45-A42F-4F77-8598-B0911C558608}" type="parTrans" cxnId="{F2D30C61-6599-42E9-A2E6-78FD1F4C9D2E}">
      <dgm:prSet/>
      <dgm:spPr/>
      <dgm:t>
        <a:bodyPr/>
        <a:lstStyle/>
        <a:p>
          <a:endParaRPr lang="es-MX"/>
        </a:p>
      </dgm:t>
    </dgm:pt>
    <dgm:pt modelId="{CBB98B04-2E28-4C47-B4C1-EB10954B3871}" type="sibTrans" cxnId="{F2D30C61-6599-42E9-A2E6-78FD1F4C9D2E}">
      <dgm:prSet/>
      <dgm:spPr/>
      <dgm:t>
        <a:bodyPr/>
        <a:lstStyle/>
        <a:p>
          <a:endParaRPr lang="es-MX"/>
        </a:p>
      </dgm:t>
    </dgm:pt>
    <dgm:pt modelId="{637FFFAD-16A9-4DD8-BE9E-65053684323A}">
      <dgm:prSet phldrT="[Texto]"/>
      <dgm:spPr/>
      <dgm:t>
        <a:bodyPr/>
        <a:lstStyle/>
        <a:p>
          <a:r>
            <a:rPr lang="es-MX" dirty="0" smtClean="0"/>
            <a:t>Encuestas</a:t>
          </a:r>
          <a:endParaRPr lang="es-MX" dirty="0"/>
        </a:p>
      </dgm:t>
    </dgm:pt>
    <dgm:pt modelId="{651CC9D9-41C2-460B-B88D-2F349B1E6AAA}" type="parTrans" cxnId="{8F2D463F-BBE2-4157-A019-06ED6F3EFABF}">
      <dgm:prSet/>
      <dgm:spPr/>
      <dgm:t>
        <a:bodyPr/>
        <a:lstStyle/>
        <a:p>
          <a:endParaRPr lang="es-MX"/>
        </a:p>
      </dgm:t>
    </dgm:pt>
    <dgm:pt modelId="{C6F5AAF8-17EB-462F-9BD4-A1A5C1F6BBC2}" type="sibTrans" cxnId="{8F2D463F-BBE2-4157-A019-06ED6F3EFABF}">
      <dgm:prSet/>
      <dgm:spPr/>
      <dgm:t>
        <a:bodyPr/>
        <a:lstStyle/>
        <a:p>
          <a:endParaRPr lang="es-MX"/>
        </a:p>
      </dgm:t>
    </dgm:pt>
    <dgm:pt modelId="{2D8AAAAC-7440-4516-89D5-D40586C335F6}">
      <dgm:prSet phldrT="[Texto]"/>
      <dgm:spPr>
        <a:solidFill>
          <a:srgbClr val="CC99FF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Encuestas a la Ciudadanía sobre la entrega de agua</a:t>
          </a:r>
          <a:endParaRPr lang="es-MX" dirty="0">
            <a:solidFill>
              <a:schemeClr val="tx1"/>
            </a:solidFill>
          </a:endParaRPr>
        </a:p>
      </dgm:t>
    </dgm:pt>
    <dgm:pt modelId="{B318800C-4453-4D4B-8A16-F4051FF7F0AC}" type="parTrans" cxnId="{31EBC226-1EFB-4EDB-B94B-ED10E68E6C95}">
      <dgm:prSet/>
      <dgm:spPr/>
      <dgm:t>
        <a:bodyPr/>
        <a:lstStyle/>
        <a:p>
          <a:endParaRPr lang="es-MX"/>
        </a:p>
      </dgm:t>
    </dgm:pt>
    <dgm:pt modelId="{DEC384EE-FF69-4FC4-BF73-A1D4289C50AC}" type="sibTrans" cxnId="{31EBC226-1EFB-4EDB-B94B-ED10E68E6C95}">
      <dgm:prSet/>
      <dgm:spPr/>
      <dgm:t>
        <a:bodyPr/>
        <a:lstStyle/>
        <a:p>
          <a:endParaRPr lang="es-MX"/>
        </a:p>
      </dgm:t>
    </dgm:pt>
    <dgm:pt modelId="{53AC22DC-5FDC-47BB-9803-B8B2829DD169}">
      <dgm:prSet phldrT="[Texto]"/>
      <dgm:spPr/>
      <dgm:t>
        <a:bodyPr/>
        <a:lstStyle/>
        <a:p>
          <a:r>
            <a:rPr lang="es-MX" dirty="0" smtClean="0"/>
            <a:t>Quejas y Denuncias</a:t>
          </a:r>
          <a:endParaRPr lang="es-MX" dirty="0"/>
        </a:p>
      </dgm:t>
    </dgm:pt>
    <dgm:pt modelId="{6D807B22-E8B4-4CDD-82CE-7487BAD6301E}" type="parTrans" cxnId="{D0DDB526-DD30-4CC8-9553-CC16900C136E}">
      <dgm:prSet/>
      <dgm:spPr/>
      <dgm:t>
        <a:bodyPr/>
        <a:lstStyle/>
        <a:p>
          <a:endParaRPr lang="es-MX"/>
        </a:p>
      </dgm:t>
    </dgm:pt>
    <dgm:pt modelId="{8681B1CB-CC7A-4EDF-BE53-396238405FEF}" type="sibTrans" cxnId="{D0DDB526-DD30-4CC8-9553-CC16900C136E}">
      <dgm:prSet/>
      <dgm:spPr/>
      <dgm:t>
        <a:bodyPr/>
        <a:lstStyle/>
        <a:p>
          <a:endParaRPr lang="es-MX"/>
        </a:p>
      </dgm:t>
    </dgm:pt>
    <dgm:pt modelId="{05D8E60C-81B1-4306-B3DD-2DAE84BF1BD7}">
      <dgm:prSet phldrT="[Texto]"/>
      <dgm:spPr>
        <a:solidFill>
          <a:srgbClr val="CC99FF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Radicación de expedientes</a:t>
          </a:r>
          <a:endParaRPr lang="es-MX" dirty="0">
            <a:solidFill>
              <a:schemeClr val="tx1"/>
            </a:solidFill>
          </a:endParaRPr>
        </a:p>
      </dgm:t>
    </dgm:pt>
    <dgm:pt modelId="{2610064C-C6AC-4BAF-B4DE-61AF626EFC24}" type="parTrans" cxnId="{5D41725C-1C25-4C1E-AA6A-E76E028CADA3}">
      <dgm:prSet/>
      <dgm:spPr/>
      <dgm:t>
        <a:bodyPr/>
        <a:lstStyle/>
        <a:p>
          <a:endParaRPr lang="es-MX"/>
        </a:p>
      </dgm:t>
    </dgm:pt>
    <dgm:pt modelId="{54F7C5C5-5B9B-43CC-BF45-A048E6A21A5D}" type="sibTrans" cxnId="{5D41725C-1C25-4C1E-AA6A-E76E028CADA3}">
      <dgm:prSet/>
      <dgm:spPr/>
      <dgm:t>
        <a:bodyPr/>
        <a:lstStyle/>
        <a:p>
          <a:endParaRPr lang="es-MX"/>
        </a:p>
      </dgm:t>
    </dgm:pt>
    <dgm:pt modelId="{092CAC2E-1D89-4665-B709-54A2637D7125}" type="pres">
      <dgm:prSet presAssocID="{8AC77701-BB76-4CBE-82BE-2D564E8F662B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MX"/>
        </a:p>
      </dgm:t>
    </dgm:pt>
    <dgm:pt modelId="{D1179E09-4589-46C9-8B4D-D027138867FA}" type="pres">
      <dgm:prSet presAssocID="{9B7447B2-316E-46D8-8786-9122254F25A8}" presName="composite" presStyleCnt="0">
        <dgm:presLayoutVars>
          <dgm:chMax val="1"/>
          <dgm:chPref val="1"/>
        </dgm:presLayoutVars>
      </dgm:prSet>
      <dgm:spPr/>
    </dgm:pt>
    <dgm:pt modelId="{0FF7E173-45CA-4D9D-BE4B-DC8E430D939F}" type="pres">
      <dgm:prSet presAssocID="{9B7447B2-316E-46D8-8786-9122254F25A8}" presName="Accent" presStyleLbl="trAlignAcc1" presStyleIdx="0" presStyleCnt="3">
        <dgm:presLayoutVars>
          <dgm:chMax val="0"/>
          <dgm:chPref val="0"/>
        </dgm:presLayoutVars>
      </dgm:prSet>
      <dgm:spPr/>
    </dgm:pt>
    <dgm:pt modelId="{57EB726E-0A88-45BA-91F3-8D62616C81FE}" type="pres">
      <dgm:prSet presAssocID="{9B7447B2-316E-46D8-8786-9122254F25A8}" presName="Image" presStyleLbl="alignImgPlace1" presStyleIdx="0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B9959D0C-C2C6-4C6E-AD8D-4B0B7B7CE23B}" type="pres">
      <dgm:prSet presAssocID="{9B7447B2-316E-46D8-8786-9122254F25A8}" presName="ChildComposite" presStyleCnt="0"/>
      <dgm:spPr/>
    </dgm:pt>
    <dgm:pt modelId="{A9348A77-951C-4F0E-9173-E2E5054BB587}" type="pres">
      <dgm:prSet presAssocID="{9B7447B2-316E-46D8-8786-9122254F25A8}" presName="Child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53D4BAE-2AFE-4B4F-88E8-E790DFAD7D8A}" type="pres">
      <dgm:prSet presAssocID="{9B7447B2-316E-46D8-8786-9122254F25A8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15627B8-CFD8-4425-B978-A6CF24814D5C}" type="pres">
      <dgm:prSet presAssocID="{3E7A4F4E-235C-48A2-83FD-B342A3209ED2}" presName="sibTrans" presStyleCnt="0"/>
      <dgm:spPr/>
    </dgm:pt>
    <dgm:pt modelId="{550002CC-3705-4A09-BA64-9DA31FB61174}" type="pres">
      <dgm:prSet presAssocID="{637FFFAD-16A9-4DD8-BE9E-65053684323A}" presName="composite" presStyleCnt="0">
        <dgm:presLayoutVars>
          <dgm:chMax val="1"/>
          <dgm:chPref val="1"/>
        </dgm:presLayoutVars>
      </dgm:prSet>
      <dgm:spPr/>
    </dgm:pt>
    <dgm:pt modelId="{E48D5384-5170-4980-88D9-9C2B08599AC9}" type="pres">
      <dgm:prSet presAssocID="{637FFFAD-16A9-4DD8-BE9E-65053684323A}" presName="Accent" presStyleLbl="trAlignAcc1" presStyleIdx="1" presStyleCnt="3">
        <dgm:presLayoutVars>
          <dgm:chMax val="0"/>
          <dgm:chPref val="0"/>
        </dgm:presLayoutVars>
      </dgm:prSet>
      <dgm:spPr/>
    </dgm:pt>
    <dgm:pt modelId="{3C3E3A6E-218A-47FD-97B6-4466D9C7F77D}" type="pres">
      <dgm:prSet presAssocID="{637FFFAD-16A9-4DD8-BE9E-65053684323A}" presName="Image" presStyleLbl="alignImgPlace1" presStyleIdx="1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s-MX"/>
        </a:p>
      </dgm:t>
    </dgm:pt>
    <dgm:pt modelId="{530A29DB-38E6-4A01-B4B1-562D2D9D05C0}" type="pres">
      <dgm:prSet presAssocID="{637FFFAD-16A9-4DD8-BE9E-65053684323A}" presName="ChildComposite" presStyleCnt="0"/>
      <dgm:spPr/>
    </dgm:pt>
    <dgm:pt modelId="{27A79B6C-687D-4145-BE89-0E10668858FF}" type="pres">
      <dgm:prSet presAssocID="{637FFFAD-16A9-4DD8-BE9E-65053684323A}" presName="Child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81A2D9A-2C91-4A38-88CD-58948E76F2D5}" type="pres">
      <dgm:prSet presAssocID="{637FFFAD-16A9-4DD8-BE9E-65053684323A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4990E21-93DE-45B4-854A-94BE1AD5CA21}" type="pres">
      <dgm:prSet presAssocID="{C6F5AAF8-17EB-462F-9BD4-A1A5C1F6BBC2}" presName="sibTrans" presStyleCnt="0"/>
      <dgm:spPr/>
    </dgm:pt>
    <dgm:pt modelId="{247E9B4E-2871-4E62-A673-5967A66F02FB}" type="pres">
      <dgm:prSet presAssocID="{53AC22DC-5FDC-47BB-9803-B8B2829DD169}" presName="composite" presStyleCnt="0">
        <dgm:presLayoutVars>
          <dgm:chMax val="1"/>
          <dgm:chPref val="1"/>
        </dgm:presLayoutVars>
      </dgm:prSet>
      <dgm:spPr/>
    </dgm:pt>
    <dgm:pt modelId="{5A5DB77A-DE4E-4761-BDB7-1BA3613EF7A3}" type="pres">
      <dgm:prSet presAssocID="{53AC22DC-5FDC-47BB-9803-B8B2829DD169}" presName="Accent" presStyleLbl="trAlignAcc1" presStyleIdx="2" presStyleCnt="3">
        <dgm:presLayoutVars>
          <dgm:chMax val="0"/>
          <dgm:chPref val="0"/>
        </dgm:presLayoutVars>
      </dgm:prSet>
      <dgm:spPr/>
    </dgm:pt>
    <dgm:pt modelId="{8E32C9E8-0542-41D0-9E63-03E121BB36EE}" type="pres">
      <dgm:prSet presAssocID="{53AC22DC-5FDC-47BB-9803-B8B2829DD169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ED2027E3-601A-47FC-916C-ADEB357AFE9A}" type="pres">
      <dgm:prSet presAssocID="{53AC22DC-5FDC-47BB-9803-B8B2829DD169}" presName="ChildComposite" presStyleCnt="0"/>
      <dgm:spPr/>
    </dgm:pt>
    <dgm:pt modelId="{FBCBCD3E-DC36-43C1-B11A-82714F2E627B}" type="pres">
      <dgm:prSet presAssocID="{53AC22DC-5FDC-47BB-9803-B8B2829DD169}" presName="Child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AED58B0-6BD5-4E8B-8501-BC2B166ADE6A}" type="pres">
      <dgm:prSet presAssocID="{53AC22DC-5FDC-47BB-9803-B8B2829DD169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C9DBB75-76EA-4AE0-AB46-5A1F096967B7}" type="presOf" srcId="{53AC22DC-5FDC-47BB-9803-B8B2829DD169}" destId="{2AED58B0-6BD5-4E8B-8501-BC2B166ADE6A}" srcOrd="0" destOrd="0" presId="urn:microsoft.com/office/officeart/2008/layout/CaptionedPictures"/>
    <dgm:cxn modelId="{8F2D463F-BBE2-4157-A019-06ED6F3EFABF}" srcId="{8AC77701-BB76-4CBE-82BE-2D564E8F662B}" destId="{637FFFAD-16A9-4DD8-BE9E-65053684323A}" srcOrd="1" destOrd="0" parTransId="{651CC9D9-41C2-460B-B88D-2F349B1E6AAA}" sibTransId="{C6F5AAF8-17EB-462F-9BD4-A1A5C1F6BBC2}"/>
    <dgm:cxn modelId="{6EEB2A10-7D6F-47EF-A2CA-38B5F21C92C8}" type="presOf" srcId="{9B7447B2-316E-46D8-8786-9122254F25A8}" destId="{F53D4BAE-2AFE-4B4F-88E8-E790DFAD7D8A}" srcOrd="0" destOrd="0" presId="urn:microsoft.com/office/officeart/2008/layout/CaptionedPictures"/>
    <dgm:cxn modelId="{785B6494-5DF3-4810-B46F-99BA75A8D40A}" type="presOf" srcId="{2D8AAAAC-7440-4516-89D5-D40586C335F6}" destId="{27A79B6C-687D-4145-BE89-0E10668858FF}" srcOrd="0" destOrd="0" presId="urn:microsoft.com/office/officeart/2008/layout/CaptionedPictures"/>
    <dgm:cxn modelId="{DBD98378-AE17-48A5-8C52-95F4B41F1804}" type="presOf" srcId="{1D7145DE-9055-464D-9462-93474114BCED}" destId="{A9348A77-951C-4F0E-9173-E2E5054BB587}" srcOrd="0" destOrd="0" presId="urn:microsoft.com/office/officeart/2008/layout/CaptionedPictures"/>
    <dgm:cxn modelId="{5D41725C-1C25-4C1E-AA6A-E76E028CADA3}" srcId="{53AC22DC-5FDC-47BB-9803-B8B2829DD169}" destId="{05D8E60C-81B1-4306-B3DD-2DAE84BF1BD7}" srcOrd="0" destOrd="0" parTransId="{2610064C-C6AC-4BAF-B4DE-61AF626EFC24}" sibTransId="{54F7C5C5-5B9B-43CC-BF45-A048E6A21A5D}"/>
    <dgm:cxn modelId="{F2D30C61-6599-42E9-A2E6-78FD1F4C9D2E}" srcId="{9B7447B2-316E-46D8-8786-9122254F25A8}" destId="{1D7145DE-9055-464D-9462-93474114BCED}" srcOrd="0" destOrd="0" parTransId="{A55B2F45-A42F-4F77-8598-B0911C558608}" sibTransId="{CBB98B04-2E28-4C47-B4C1-EB10954B3871}"/>
    <dgm:cxn modelId="{D0DDB526-DD30-4CC8-9553-CC16900C136E}" srcId="{8AC77701-BB76-4CBE-82BE-2D564E8F662B}" destId="{53AC22DC-5FDC-47BB-9803-B8B2829DD169}" srcOrd="2" destOrd="0" parTransId="{6D807B22-E8B4-4CDD-82CE-7487BAD6301E}" sibTransId="{8681B1CB-CC7A-4EDF-BE53-396238405FEF}"/>
    <dgm:cxn modelId="{28C1DE24-8BAA-4BCF-B633-5691E9AFECB6}" type="presOf" srcId="{8AC77701-BB76-4CBE-82BE-2D564E8F662B}" destId="{092CAC2E-1D89-4665-B709-54A2637D7125}" srcOrd="0" destOrd="0" presId="urn:microsoft.com/office/officeart/2008/layout/CaptionedPictures"/>
    <dgm:cxn modelId="{6257CCB5-FE2C-4F91-AA4D-052FC4FBC468}" type="presOf" srcId="{05D8E60C-81B1-4306-B3DD-2DAE84BF1BD7}" destId="{FBCBCD3E-DC36-43C1-B11A-82714F2E627B}" srcOrd="0" destOrd="0" presId="urn:microsoft.com/office/officeart/2008/layout/CaptionedPictures"/>
    <dgm:cxn modelId="{FAAEDA59-FDEB-45CC-862E-F7FBE423F77B}" type="presOf" srcId="{637FFFAD-16A9-4DD8-BE9E-65053684323A}" destId="{C81A2D9A-2C91-4A38-88CD-58948E76F2D5}" srcOrd="0" destOrd="0" presId="urn:microsoft.com/office/officeart/2008/layout/CaptionedPictures"/>
    <dgm:cxn modelId="{31EBC226-1EFB-4EDB-B94B-ED10E68E6C95}" srcId="{637FFFAD-16A9-4DD8-BE9E-65053684323A}" destId="{2D8AAAAC-7440-4516-89D5-D40586C335F6}" srcOrd="0" destOrd="0" parTransId="{B318800C-4453-4D4B-8A16-F4051FF7F0AC}" sibTransId="{DEC384EE-FF69-4FC4-BF73-A1D4289C50AC}"/>
    <dgm:cxn modelId="{B9165442-CDD3-4A83-B71A-B01137298E4E}" srcId="{8AC77701-BB76-4CBE-82BE-2D564E8F662B}" destId="{9B7447B2-316E-46D8-8786-9122254F25A8}" srcOrd="0" destOrd="0" parTransId="{7D15CC4D-C1D4-415B-90E6-27FE183E50AA}" sibTransId="{3E7A4F4E-235C-48A2-83FD-B342A3209ED2}"/>
    <dgm:cxn modelId="{5887AA51-622A-4A44-806A-FBD772BF031C}" type="presParOf" srcId="{092CAC2E-1D89-4665-B709-54A2637D7125}" destId="{D1179E09-4589-46C9-8B4D-D027138867FA}" srcOrd="0" destOrd="0" presId="urn:microsoft.com/office/officeart/2008/layout/CaptionedPictures"/>
    <dgm:cxn modelId="{E030B947-E678-41E0-9EDC-07AEF4442508}" type="presParOf" srcId="{D1179E09-4589-46C9-8B4D-D027138867FA}" destId="{0FF7E173-45CA-4D9D-BE4B-DC8E430D939F}" srcOrd="0" destOrd="0" presId="urn:microsoft.com/office/officeart/2008/layout/CaptionedPictures"/>
    <dgm:cxn modelId="{458B6478-B116-4022-8246-4FCFA42CC0A5}" type="presParOf" srcId="{D1179E09-4589-46C9-8B4D-D027138867FA}" destId="{57EB726E-0A88-45BA-91F3-8D62616C81FE}" srcOrd="1" destOrd="0" presId="urn:microsoft.com/office/officeart/2008/layout/CaptionedPictures"/>
    <dgm:cxn modelId="{1ECAAEC6-76C3-4AF8-A81F-878A4CE2968D}" type="presParOf" srcId="{D1179E09-4589-46C9-8B4D-D027138867FA}" destId="{B9959D0C-C2C6-4C6E-AD8D-4B0B7B7CE23B}" srcOrd="2" destOrd="0" presId="urn:microsoft.com/office/officeart/2008/layout/CaptionedPictures"/>
    <dgm:cxn modelId="{1A4B38C0-72B2-4D54-AB08-8D6BC3A3DD98}" type="presParOf" srcId="{B9959D0C-C2C6-4C6E-AD8D-4B0B7B7CE23B}" destId="{A9348A77-951C-4F0E-9173-E2E5054BB587}" srcOrd="0" destOrd="0" presId="urn:microsoft.com/office/officeart/2008/layout/CaptionedPictures"/>
    <dgm:cxn modelId="{83CC97D5-03AC-405C-BEBC-1C4C7D75E4BA}" type="presParOf" srcId="{B9959D0C-C2C6-4C6E-AD8D-4B0B7B7CE23B}" destId="{F53D4BAE-2AFE-4B4F-88E8-E790DFAD7D8A}" srcOrd="1" destOrd="0" presId="urn:microsoft.com/office/officeart/2008/layout/CaptionedPictures"/>
    <dgm:cxn modelId="{FC122C10-9876-4F4A-9101-347B7B61DEB7}" type="presParOf" srcId="{092CAC2E-1D89-4665-B709-54A2637D7125}" destId="{B15627B8-CFD8-4425-B978-A6CF24814D5C}" srcOrd="1" destOrd="0" presId="urn:microsoft.com/office/officeart/2008/layout/CaptionedPictures"/>
    <dgm:cxn modelId="{3B8625DE-AB7C-418C-8191-E52176FD3945}" type="presParOf" srcId="{092CAC2E-1D89-4665-B709-54A2637D7125}" destId="{550002CC-3705-4A09-BA64-9DA31FB61174}" srcOrd="2" destOrd="0" presId="urn:microsoft.com/office/officeart/2008/layout/CaptionedPictures"/>
    <dgm:cxn modelId="{7C2495E3-FFF3-4527-AEFD-853E0C369F10}" type="presParOf" srcId="{550002CC-3705-4A09-BA64-9DA31FB61174}" destId="{E48D5384-5170-4980-88D9-9C2B08599AC9}" srcOrd="0" destOrd="0" presId="urn:microsoft.com/office/officeart/2008/layout/CaptionedPictures"/>
    <dgm:cxn modelId="{051EE067-1507-4D6F-A4A9-2E29424796C3}" type="presParOf" srcId="{550002CC-3705-4A09-BA64-9DA31FB61174}" destId="{3C3E3A6E-218A-47FD-97B6-4466D9C7F77D}" srcOrd="1" destOrd="0" presId="urn:microsoft.com/office/officeart/2008/layout/CaptionedPictures"/>
    <dgm:cxn modelId="{B318EC2A-FB48-408F-823C-CF3DFFEE2341}" type="presParOf" srcId="{550002CC-3705-4A09-BA64-9DA31FB61174}" destId="{530A29DB-38E6-4A01-B4B1-562D2D9D05C0}" srcOrd="2" destOrd="0" presId="urn:microsoft.com/office/officeart/2008/layout/CaptionedPictures"/>
    <dgm:cxn modelId="{664D0483-D740-4A2E-BA07-7C272C09F771}" type="presParOf" srcId="{530A29DB-38E6-4A01-B4B1-562D2D9D05C0}" destId="{27A79B6C-687D-4145-BE89-0E10668858FF}" srcOrd="0" destOrd="0" presId="urn:microsoft.com/office/officeart/2008/layout/CaptionedPictures"/>
    <dgm:cxn modelId="{1B44D3D5-56AF-468B-BE22-5CEF0EF7BF4C}" type="presParOf" srcId="{530A29DB-38E6-4A01-B4B1-562D2D9D05C0}" destId="{C81A2D9A-2C91-4A38-88CD-58948E76F2D5}" srcOrd="1" destOrd="0" presId="urn:microsoft.com/office/officeart/2008/layout/CaptionedPictures"/>
    <dgm:cxn modelId="{7CD34DCD-9009-4C6B-BEB8-44A161F1EF97}" type="presParOf" srcId="{092CAC2E-1D89-4665-B709-54A2637D7125}" destId="{04990E21-93DE-45B4-854A-94BE1AD5CA21}" srcOrd="3" destOrd="0" presId="urn:microsoft.com/office/officeart/2008/layout/CaptionedPictures"/>
    <dgm:cxn modelId="{8DE843B5-E85F-4ACC-A72E-FBF112068DF6}" type="presParOf" srcId="{092CAC2E-1D89-4665-B709-54A2637D7125}" destId="{247E9B4E-2871-4E62-A673-5967A66F02FB}" srcOrd="4" destOrd="0" presId="urn:microsoft.com/office/officeart/2008/layout/CaptionedPictures"/>
    <dgm:cxn modelId="{BF54938F-20B7-454C-A52E-5FCFEB7B405F}" type="presParOf" srcId="{247E9B4E-2871-4E62-A673-5967A66F02FB}" destId="{5A5DB77A-DE4E-4761-BDB7-1BA3613EF7A3}" srcOrd="0" destOrd="0" presId="urn:microsoft.com/office/officeart/2008/layout/CaptionedPictures"/>
    <dgm:cxn modelId="{BB93A38A-09FB-4408-8FF2-2179239BE11B}" type="presParOf" srcId="{247E9B4E-2871-4E62-A673-5967A66F02FB}" destId="{8E32C9E8-0542-41D0-9E63-03E121BB36EE}" srcOrd="1" destOrd="0" presId="urn:microsoft.com/office/officeart/2008/layout/CaptionedPictures"/>
    <dgm:cxn modelId="{D79ED52C-3117-4771-8555-D204E35AC8C9}" type="presParOf" srcId="{247E9B4E-2871-4E62-A673-5967A66F02FB}" destId="{ED2027E3-601A-47FC-916C-ADEB357AFE9A}" srcOrd="2" destOrd="0" presId="urn:microsoft.com/office/officeart/2008/layout/CaptionedPictures"/>
    <dgm:cxn modelId="{D18688C9-2555-4A4C-A792-9E038CA64A13}" type="presParOf" srcId="{ED2027E3-601A-47FC-916C-ADEB357AFE9A}" destId="{FBCBCD3E-DC36-43C1-B11A-82714F2E627B}" srcOrd="0" destOrd="0" presId="urn:microsoft.com/office/officeart/2008/layout/CaptionedPictures"/>
    <dgm:cxn modelId="{9261E4CF-A742-4B42-936B-05CEB6D24320}" type="presParOf" srcId="{ED2027E3-601A-47FC-916C-ADEB357AFE9A}" destId="{2AED58B0-6BD5-4E8B-8501-BC2B166ADE6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05672-452E-4B87-8FC3-98CA779F29C3}">
      <dsp:nvSpPr>
        <dsp:cNvPr id="0" name=""/>
        <dsp:cNvSpPr/>
      </dsp:nvSpPr>
      <dsp:spPr>
        <a:xfrm>
          <a:off x="4071286" y="2659"/>
          <a:ext cx="2053690" cy="2053690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smtClean="0"/>
            <a:t>LEGAL</a:t>
          </a:r>
          <a:endParaRPr lang="es-MX" sz="1400" b="1" kern="1200" dirty="0"/>
        </a:p>
      </dsp:txBody>
      <dsp:txXfrm>
        <a:off x="4372042" y="303415"/>
        <a:ext cx="1452178" cy="1452178"/>
      </dsp:txXfrm>
    </dsp:sp>
    <dsp:sp modelId="{C20D8980-84CD-4077-8EB4-AF0F18208D8A}">
      <dsp:nvSpPr>
        <dsp:cNvPr id="0" name=""/>
        <dsp:cNvSpPr/>
      </dsp:nvSpPr>
      <dsp:spPr>
        <a:xfrm rot="2160000">
          <a:off x="6060122" y="1580273"/>
          <a:ext cx="546153" cy="6931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>
        <a:off x="6075768" y="1670744"/>
        <a:ext cx="382307" cy="415872"/>
      </dsp:txXfrm>
    </dsp:sp>
    <dsp:sp modelId="{393A1425-EA84-4991-B343-7AA066F3748F}">
      <dsp:nvSpPr>
        <dsp:cNvPr id="0" name=""/>
        <dsp:cNvSpPr/>
      </dsp:nvSpPr>
      <dsp:spPr>
        <a:xfrm>
          <a:off x="6566431" y="1815488"/>
          <a:ext cx="2053690" cy="2053690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smtClean="0"/>
            <a:t>OPERATIVO</a:t>
          </a:r>
          <a:endParaRPr lang="es-MX" sz="1400" b="1" kern="1200" dirty="0"/>
        </a:p>
      </dsp:txBody>
      <dsp:txXfrm>
        <a:off x="6867187" y="2116244"/>
        <a:ext cx="1452178" cy="1452178"/>
      </dsp:txXfrm>
    </dsp:sp>
    <dsp:sp modelId="{7166ADAB-6425-4D95-A566-FFD2803B2926}">
      <dsp:nvSpPr>
        <dsp:cNvPr id="0" name=""/>
        <dsp:cNvSpPr/>
      </dsp:nvSpPr>
      <dsp:spPr>
        <a:xfrm rot="6480000">
          <a:off x="6848446" y="3947682"/>
          <a:ext cx="546153" cy="6931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 rot="10800000">
        <a:off x="6955685" y="4008393"/>
        <a:ext cx="382307" cy="415872"/>
      </dsp:txXfrm>
    </dsp:sp>
    <dsp:sp modelId="{C4FA1E5F-72C9-4419-AD58-EF6FC97BA5EF}">
      <dsp:nvSpPr>
        <dsp:cNvPr id="0" name=""/>
        <dsp:cNvSpPr/>
      </dsp:nvSpPr>
      <dsp:spPr>
        <a:xfrm>
          <a:off x="5613370" y="4748707"/>
          <a:ext cx="2053690" cy="2053690"/>
        </a:xfrm>
        <a:prstGeom prst="ellipse">
          <a:avLst/>
        </a:prstGeom>
        <a:solidFill>
          <a:schemeClr val="accent4"/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smtClean="0"/>
            <a:t>TECNOLÓGICO</a:t>
          </a:r>
          <a:endParaRPr lang="es-MX" sz="1400" b="1" kern="1200" dirty="0"/>
        </a:p>
      </dsp:txBody>
      <dsp:txXfrm>
        <a:off x="5914126" y="5049463"/>
        <a:ext cx="1452178" cy="1452178"/>
      </dsp:txXfrm>
    </dsp:sp>
    <dsp:sp modelId="{74053CE1-25CB-4495-B30B-0FCEAAB7C238}">
      <dsp:nvSpPr>
        <dsp:cNvPr id="0" name=""/>
        <dsp:cNvSpPr/>
      </dsp:nvSpPr>
      <dsp:spPr>
        <a:xfrm rot="10800000">
          <a:off x="4840512" y="5428992"/>
          <a:ext cx="546153" cy="6931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 rot="10800000">
        <a:off x="5004358" y="5567616"/>
        <a:ext cx="382307" cy="415872"/>
      </dsp:txXfrm>
    </dsp:sp>
    <dsp:sp modelId="{2DCA8F4F-DD43-4831-999D-9D3F01D69623}">
      <dsp:nvSpPr>
        <dsp:cNvPr id="0" name=""/>
        <dsp:cNvSpPr/>
      </dsp:nvSpPr>
      <dsp:spPr>
        <a:xfrm>
          <a:off x="2529202" y="4748707"/>
          <a:ext cx="2053690" cy="2053690"/>
        </a:xfrm>
        <a:prstGeom prst="ellipse">
          <a:avLst/>
        </a:prstGeom>
        <a:solidFill>
          <a:schemeClr val="accent5"/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smtClean="0"/>
            <a:t>QUEJAS Y DENUNCIAS</a:t>
          </a:r>
          <a:endParaRPr lang="es-MX" sz="1400" b="1" kern="1200" dirty="0"/>
        </a:p>
      </dsp:txBody>
      <dsp:txXfrm>
        <a:off x="2829958" y="5049463"/>
        <a:ext cx="1452178" cy="1452178"/>
      </dsp:txXfrm>
    </dsp:sp>
    <dsp:sp modelId="{8B1BF98D-185C-4410-8FC2-B2E912B7935C}">
      <dsp:nvSpPr>
        <dsp:cNvPr id="0" name=""/>
        <dsp:cNvSpPr/>
      </dsp:nvSpPr>
      <dsp:spPr>
        <a:xfrm rot="15120000">
          <a:off x="2811217" y="3977083"/>
          <a:ext cx="546153" cy="6931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 rot="10800000">
        <a:off x="2918456" y="4193620"/>
        <a:ext cx="382307" cy="415872"/>
      </dsp:txXfrm>
    </dsp:sp>
    <dsp:sp modelId="{3019262D-7AFF-4158-B47D-A66A7E956D43}">
      <dsp:nvSpPr>
        <dsp:cNvPr id="0" name=""/>
        <dsp:cNvSpPr/>
      </dsp:nvSpPr>
      <dsp:spPr>
        <a:xfrm>
          <a:off x="1576141" y="1815488"/>
          <a:ext cx="2053690" cy="2053690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smtClean="0"/>
            <a:t>COORDINACIÓN Y LOGÍSTICA</a:t>
          </a:r>
          <a:endParaRPr lang="es-MX" sz="1400" b="1" kern="1200" dirty="0"/>
        </a:p>
      </dsp:txBody>
      <dsp:txXfrm>
        <a:off x="1876897" y="2116244"/>
        <a:ext cx="1452178" cy="1452178"/>
      </dsp:txXfrm>
    </dsp:sp>
    <dsp:sp modelId="{A5AB59AF-227A-405B-9C8F-C160B19900F2}">
      <dsp:nvSpPr>
        <dsp:cNvPr id="0" name=""/>
        <dsp:cNvSpPr/>
      </dsp:nvSpPr>
      <dsp:spPr>
        <a:xfrm rot="19440000">
          <a:off x="3564977" y="1598444"/>
          <a:ext cx="546153" cy="6931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6016006"/>
            <a:satOff val="-51978"/>
            <a:lumOff val="235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>
        <a:off x="3580623" y="1785221"/>
        <a:ext cx="382307" cy="4158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16985F-6BFF-4580-9CF4-ACDEA0F99FD0}">
      <dsp:nvSpPr>
        <dsp:cNvPr id="0" name=""/>
        <dsp:cNvSpPr/>
      </dsp:nvSpPr>
      <dsp:spPr>
        <a:xfrm rot="5400000">
          <a:off x="7833801" y="-3316941"/>
          <a:ext cx="941380" cy="7815992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dirty="0" smtClean="0"/>
            <a:t>Oficio circular por el que se comunica al Sistema de Aguas  y Delegaciones las obligaciones y prohibiciones en la ejecución del Programa</a:t>
          </a:r>
          <a:endParaRPr lang="es-MX" sz="1700" kern="1200" dirty="0"/>
        </a:p>
      </dsp:txBody>
      <dsp:txXfrm rot="-5400000">
        <a:off x="4396495" y="166319"/>
        <a:ext cx="7770038" cy="849472"/>
      </dsp:txXfrm>
    </dsp:sp>
    <dsp:sp modelId="{D8EF5D62-5E55-405B-AE13-B76BFC0D41E0}">
      <dsp:nvSpPr>
        <dsp:cNvPr id="0" name=""/>
        <dsp:cNvSpPr/>
      </dsp:nvSpPr>
      <dsp:spPr>
        <a:xfrm>
          <a:off x="0" y="2691"/>
          <a:ext cx="4396495" cy="1176725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b="1" kern="1200" smtClean="0"/>
            <a:t>LEGAL</a:t>
          </a:r>
          <a:endParaRPr lang="es-MX" sz="3500" b="1" kern="1200" dirty="0"/>
        </a:p>
      </dsp:txBody>
      <dsp:txXfrm>
        <a:off x="57443" y="60134"/>
        <a:ext cx="4281609" cy="1061839"/>
      </dsp:txXfrm>
    </dsp:sp>
    <dsp:sp modelId="{9D509006-788B-42A9-9AA8-E94F82649F1F}">
      <dsp:nvSpPr>
        <dsp:cNvPr id="0" name=""/>
        <dsp:cNvSpPr/>
      </dsp:nvSpPr>
      <dsp:spPr>
        <a:xfrm rot="5400000">
          <a:off x="7833801" y="-2081379"/>
          <a:ext cx="941380" cy="7815992"/>
        </a:xfrm>
        <a:prstGeom prst="round2Same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dirty="0" smtClean="0"/>
            <a:t>Participación de los Órganos de Control Interno en la verificación y supervisión del Programa.</a:t>
          </a:r>
          <a:endParaRPr lang="es-MX" sz="1700" kern="1200" dirty="0"/>
        </a:p>
      </dsp:txBody>
      <dsp:txXfrm rot="-5400000">
        <a:off x="4396495" y="1401881"/>
        <a:ext cx="7770038" cy="849472"/>
      </dsp:txXfrm>
    </dsp:sp>
    <dsp:sp modelId="{B5AA2451-4221-44CB-87DB-E7169586A47F}">
      <dsp:nvSpPr>
        <dsp:cNvPr id="0" name=""/>
        <dsp:cNvSpPr/>
      </dsp:nvSpPr>
      <dsp:spPr>
        <a:xfrm>
          <a:off x="0" y="1238253"/>
          <a:ext cx="4396495" cy="1176725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b="1" kern="1200" smtClean="0"/>
            <a:t>OPERATIVO</a:t>
          </a:r>
          <a:endParaRPr lang="es-MX" sz="3500" b="1" kern="1200" dirty="0"/>
        </a:p>
      </dsp:txBody>
      <dsp:txXfrm>
        <a:off x="57443" y="1295696"/>
        <a:ext cx="4281609" cy="1061839"/>
      </dsp:txXfrm>
    </dsp:sp>
    <dsp:sp modelId="{69C46BAA-D0E1-4423-8787-55E421B9C48C}">
      <dsp:nvSpPr>
        <dsp:cNvPr id="0" name=""/>
        <dsp:cNvSpPr/>
      </dsp:nvSpPr>
      <dsp:spPr>
        <a:xfrm rot="5400000">
          <a:off x="7833801" y="-845817"/>
          <a:ext cx="941380" cy="7815992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dirty="0" smtClean="0"/>
            <a:t>Implementar la plataforma electrónica que unifique la información de resultados</a:t>
          </a:r>
          <a:endParaRPr lang="es-MX" sz="1700" kern="1200" dirty="0"/>
        </a:p>
      </dsp:txBody>
      <dsp:txXfrm rot="-5400000">
        <a:off x="4396495" y="2637443"/>
        <a:ext cx="7770038" cy="849472"/>
      </dsp:txXfrm>
    </dsp:sp>
    <dsp:sp modelId="{9500C7A8-A3EC-4D9C-AAF3-BF691803654D}">
      <dsp:nvSpPr>
        <dsp:cNvPr id="0" name=""/>
        <dsp:cNvSpPr/>
      </dsp:nvSpPr>
      <dsp:spPr>
        <a:xfrm>
          <a:off x="0" y="2473815"/>
          <a:ext cx="4396495" cy="1176725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b="1" kern="1200" smtClean="0"/>
            <a:t>TECNOLÓGICO</a:t>
          </a:r>
          <a:endParaRPr lang="es-MX" sz="3500" b="1" kern="1200" dirty="0"/>
        </a:p>
      </dsp:txBody>
      <dsp:txXfrm>
        <a:off x="57443" y="2531258"/>
        <a:ext cx="4281609" cy="1061839"/>
      </dsp:txXfrm>
    </dsp:sp>
    <dsp:sp modelId="{DE24383C-138A-4602-80C9-572CABCD28EA}">
      <dsp:nvSpPr>
        <dsp:cNvPr id="0" name=""/>
        <dsp:cNvSpPr/>
      </dsp:nvSpPr>
      <dsp:spPr>
        <a:xfrm rot="5400000">
          <a:off x="7833801" y="389744"/>
          <a:ext cx="941380" cy="7815992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dirty="0" smtClean="0"/>
            <a:t>Instalación de módulos para la recepción de quejas y denuncias</a:t>
          </a:r>
          <a:endParaRPr lang="es-MX" sz="1700" kern="1200" dirty="0"/>
        </a:p>
      </dsp:txBody>
      <dsp:txXfrm rot="-5400000">
        <a:off x="4396495" y="3873004"/>
        <a:ext cx="7770038" cy="849472"/>
      </dsp:txXfrm>
    </dsp:sp>
    <dsp:sp modelId="{C3BF9F85-5474-4482-A105-7D2BB4DBCDAA}">
      <dsp:nvSpPr>
        <dsp:cNvPr id="0" name=""/>
        <dsp:cNvSpPr/>
      </dsp:nvSpPr>
      <dsp:spPr>
        <a:xfrm>
          <a:off x="0" y="3709377"/>
          <a:ext cx="4396495" cy="1176725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b="1" kern="1200" smtClean="0"/>
            <a:t>QUEJAS Y DENUNCIAS</a:t>
          </a:r>
          <a:endParaRPr lang="es-MX" sz="3500" b="1" kern="1200" dirty="0"/>
        </a:p>
      </dsp:txBody>
      <dsp:txXfrm>
        <a:off x="57443" y="3766820"/>
        <a:ext cx="4281609" cy="1061839"/>
      </dsp:txXfrm>
    </dsp:sp>
    <dsp:sp modelId="{F3A2C83D-AE05-46B9-9D73-67FB7BDE344B}">
      <dsp:nvSpPr>
        <dsp:cNvPr id="0" name=""/>
        <dsp:cNvSpPr/>
      </dsp:nvSpPr>
      <dsp:spPr>
        <a:xfrm rot="5400000">
          <a:off x="7833801" y="1625306"/>
          <a:ext cx="941380" cy="7815992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dirty="0" smtClean="0"/>
            <a:t>Identificación de actores y tramos de responsabilidad</a:t>
          </a:r>
          <a:endParaRPr lang="es-MX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dirty="0" smtClean="0"/>
            <a:t>Vinculación Interinstitucional</a:t>
          </a:r>
          <a:endParaRPr lang="es-MX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dirty="0" smtClean="0"/>
            <a:t>Estrategia de Medios de Comunicación</a:t>
          </a:r>
          <a:endParaRPr lang="es-MX" sz="1700" kern="1200" dirty="0"/>
        </a:p>
      </dsp:txBody>
      <dsp:txXfrm rot="-5400000">
        <a:off x="4396495" y="5108566"/>
        <a:ext cx="7770038" cy="849472"/>
      </dsp:txXfrm>
    </dsp:sp>
    <dsp:sp modelId="{040EA2D3-C544-4FEB-8E10-C8F46F7614AF}">
      <dsp:nvSpPr>
        <dsp:cNvPr id="0" name=""/>
        <dsp:cNvSpPr/>
      </dsp:nvSpPr>
      <dsp:spPr>
        <a:xfrm>
          <a:off x="0" y="4944939"/>
          <a:ext cx="4396495" cy="1176725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b="1" kern="1200" dirty="0" smtClean="0"/>
            <a:t>COORDINACIÓN Y LOGÍSTICA</a:t>
          </a:r>
          <a:endParaRPr lang="es-MX" sz="3500" b="1" kern="1200" dirty="0"/>
        </a:p>
      </dsp:txBody>
      <dsp:txXfrm>
        <a:off x="57443" y="5002382"/>
        <a:ext cx="4281609" cy="10618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68791-5C60-4DFF-81AB-BE91229ABDB3}">
      <dsp:nvSpPr>
        <dsp:cNvPr id="0" name=""/>
        <dsp:cNvSpPr/>
      </dsp:nvSpPr>
      <dsp:spPr>
        <a:xfrm>
          <a:off x="0" y="33176"/>
          <a:ext cx="3038790" cy="720000"/>
        </a:xfrm>
        <a:prstGeom prst="rightArrow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CC5AEE-6D7E-46E5-B526-CA81B533D5CF}">
      <dsp:nvSpPr>
        <dsp:cNvPr id="0" name=""/>
        <dsp:cNvSpPr/>
      </dsp:nvSpPr>
      <dsp:spPr>
        <a:xfrm>
          <a:off x="244460" y="213176"/>
          <a:ext cx="2597740" cy="3600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0" bIns="1016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1" kern="1200" dirty="0" smtClean="0">
              <a:solidFill>
                <a:schemeClr val="tx1"/>
              </a:solidFill>
            </a:rPr>
            <a:t>Ruta de entrega</a:t>
          </a:r>
          <a:endParaRPr lang="es-MX" sz="1000" b="1" kern="1200" dirty="0">
            <a:solidFill>
              <a:schemeClr val="tx1"/>
            </a:solidFill>
          </a:endParaRPr>
        </a:p>
      </dsp:txBody>
      <dsp:txXfrm>
        <a:off x="244460" y="213176"/>
        <a:ext cx="2597740" cy="36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7A652-465A-4988-874B-6752D1C06F46}">
      <dsp:nvSpPr>
        <dsp:cNvPr id="0" name=""/>
        <dsp:cNvSpPr/>
      </dsp:nvSpPr>
      <dsp:spPr>
        <a:xfrm>
          <a:off x="3125808" y="1899"/>
          <a:ext cx="3253439" cy="1626719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b="1" kern="1200" dirty="0" smtClean="0">
              <a:solidFill>
                <a:schemeClr val="bg1"/>
              </a:solidFill>
            </a:rPr>
            <a:t>Supervisión</a:t>
          </a:r>
          <a:endParaRPr lang="es-MX" sz="2500" b="1" kern="1200" dirty="0">
            <a:solidFill>
              <a:schemeClr val="bg1"/>
            </a:solidFill>
          </a:endParaRPr>
        </a:p>
      </dsp:txBody>
      <dsp:txXfrm>
        <a:off x="3173453" y="49544"/>
        <a:ext cx="3158149" cy="1531429"/>
      </dsp:txXfrm>
    </dsp:sp>
    <dsp:sp modelId="{7E4E1B89-A1DE-48D1-8414-88360F6BF839}">
      <dsp:nvSpPr>
        <dsp:cNvPr id="0" name=""/>
        <dsp:cNvSpPr/>
      </dsp:nvSpPr>
      <dsp:spPr>
        <a:xfrm rot="3600000">
          <a:off x="5247903" y="2857307"/>
          <a:ext cx="1695918" cy="56935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/>
        </a:p>
      </dsp:txBody>
      <dsp:txXfrm>
        <a:off x="5418708" y="2971177"/>
        <a:ext cx="1354308" cy="341611"/>
      </dsp:txXfrm>
    </dsp:sp>
    <dsp:sp modelId="{5563543F-386F-48A1-B617-31C7F5A842F4}">
      <dsp:nvSpPr>
        <dsp:cNvPr id="0" name=""/>
        <dsp:cNvSpPr/>
      </dsp:nvSpPr>
      <dsp:spPr>
        <a:xfrm>
          <a:off x="5812477" y="4655347"/>
          <a:ext cx="3253439" cy="1626719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b="1" kern="1200" dirty="0" smtClean="0">
              <a:solidFill>
                <a:schemeClr val="bg1"/>
              </a:solidFill>
            </a:rPr>
            <a:t>Recepción de Quejas y denuncias</a:t>
          </a:r>
          <a:endParaRPr lang="es-MX" sz="2500" b="1" kern="1200" dirty="0">
            <a:solidFill>
              <a:schemeClr val="bg1"/>
            </a:solidFill>
          </a:endParaRPr>
        </a:p>
      </dsp:txBody>
      <dsp:txXfrm>
        <a:off x="5860122" y="4702992"/>
        <a:ext cx="3158149" cy="1531429"/>
      </dsp:txXfrm>
    </dsp:sp>
    <dsp:sp modelId="{A9D6000F-DBFC-4D3C-A721-1988D10F1B57}">
      <dsp:nvSpPr>
        <dsp:cNvPr id="0" name=""/>
        <dsp:cNvSpPr/>
      </dsp:nvSpPr>
      <dsp:spPr>
        <a:xfrm rot="10800000">
          <a:off x="3904568" y="5184031"/>
          <a:ext cx="1695918" cy="56935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/>
        </a:p>
      </dsp:txBody>
      <dsp:txXfrm rot="10800000">
        <a:off x="4075373" y="5297901"/>
        <a:ext cx="1354308" cy="341611"/>
      </dsp:txXfrm>
    </dsp:sp>
    <dsp:sp modelId="{6C2F5D12-3D87-4D83-80A2-DE54258CA07C}">
      <dsp:nvSpPr>
        <dsp:cNvPr id="0" name=""/>
        <dsp:cNvSpPr/>
      </dsp:nvSpPr>
      <dsp:spPr>
        <a:xfrm>
          <a:off x="439139" y="4655347"/>
          <a:ext cx="3253439" cy="1626719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b="1" kern="1200" dirty="0" smtClean="0">
              <a:solidFill>
                <a:schemeClr val="bg1"/>
              </a:solidFill>
            </a:rPr>
            <a:t>Seguimiento de Responsabilidades Administrativas</a:t>
          </a:r>
          <a:endParaRPr lang="es-MX" sz="2500" b="1" kern="1200" dirty="0">
            <a:solidFill>
              <a:schemeClr val="bg1"/>
            </a:solidFill>
          </a:endParaRPr>
        </a:p>
      </dsp:txBody>
      <dsp:txXfrm>
        <a:off x="486784" y="4702992"/>
        <a:ext cx="3158149" cy="1531429"/>
      </dsp:txXfrm>
    </dsp:sp>
    <dsp:sp modelId="{3A766686-9464-4661-9753-83E3E9D4980D}">
      <dsp:nvSpPr>
        <dsp:cNvPr id="0" name=""/>
        <dsp:cNvSpPr/>
      </dsp:nvSpPr>
      <dsp:spPr>
        <a:xfrm rot="18000000">
          <a:off x="2561234" y="2857307"/>
          <a:ext cx="1695918" cy="56935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/>
        </a:p>
      </dsp:txBody>
      <dsp:txXfrm>
        <a:off x="2732039" y="2971177"/>
        <a:ext cx="1354308" cy="3416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F7E173-45CA-4D9D-BE4B-DC8E430D939F}">
      <dsp:nvSpPr>
        <dsp:cNvPr id="0" name=""/>
        <dsp:cNvSpPr/>
      </dsp:nvSpPr>
      <dsp:spPr>
        <a:xfrm>
          <a:off x="1752" y="920044"/>
          <a:ext cx="3348848" cy="39398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EB726E-0A88-45BA-91F3-8D62616C81FE}">
      <dsp:nvSpPr>
        <dsp:cNvPr id="0" name=""/>
        <dsp:cNvSpPr/>
      </dsp:nvSpPr>
      <dsp:spPr>
        <a:xfrm>
          <a:off x="169195" y="1077637"/>
          <a:ext cx="3013963" cy="25608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348A77-951C-4F0E-9173-E2E5054BB587}">
      <dsp:nvSpPr>
        <dsp:cNvPr id="0" name=""/>
        <dsp:cNvSpPr/>
      </dsp:nvSpPr>
      <dsp:spPr>
        <a:xfrm>
          <a:off x="169195" y="4032535"/>
          <a:ext cx="3013963" cy="669738"/>
        </a:xfrm>
        <a:prstGeom prst="rect">
          <a:avLst/>
        </a:prstGeom>
        <a:solidFill>
          <a:srgbClr val="CC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Instalación de Módulos de Quejas y Denuncias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169195" y="4032535"/>
        <a:ext cx="3013963" cy="669738"/>
      </dsp:txXfrm>
    </dsp:sp>
    <dsp:sp modelId="{F53D4BAE-2AFE-4B4F-88E8-E790DFAD7D8A}">
      <dsp:nvSpPr>
        <dsp:cNvPr id="0" name=""/>
        <dsp:cNvSpPr/>
      </dsp:nvSpPr>
      <dsp:spPr>
        <a:xfrm>
          <a:off x="169195" y="3638521"/>
          <a:ext cx="3013963" cy="394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Módulos</a:t>
          </a:r>
          <a:endParaRPr lang="es-MX" sz="1800" kern="1200" dirty="0"/>
        </a:p>
      </dsp:txBody>
      <dsp:txXfrm>
        <a:off x="169195" y="3638521"/>
        <a:ext cx="3013963" cy="394013"/>
      </dsp:txXfrm>
    </dsp:sp>
    <dsp:sp modelId="{E48D5384-5170-4980-88D9-9C2B08599AC9}">
      <dsp:nvSpPr>
        <dsp:cNvPr id="0" name=""/>
        <dsp:cNvSpPr/>
      </dsp:nvSpPr>
      <dsp:spPr>
        <a:xfrm>
          <a:off x="4143787" y="920044"/>
          <a:ext cx="3348848" cy="39398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E3A6E-218A-47FD-97B6-4466D9C7F77D}">
      <dsp:nvSpPr>
        <dsp:cNvPr id="0" name=""/>
        <dsp:cNvSpPr/>
      </dsp:nvSpPr>
      <dsp:spPr>
        <a:xfrm>
          <a:off x="4311230" y="1077637"/>
          <a:ext cx="3013963" cy="256088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79B6C-687D-4145-BE89-0E10668858FF}">
      <dsp:nvSpPr>
        <dsp:cNvPr id="0" name=""/>
        <dsp:cNvSpPr/>
      </dsp:nvSpPr>
      <dsp:spPr>
        <a:xfrm>
          <a:off x="4311230" y="4032535"/>
          <a:ext cx="3013963" cy="669738"/>
        </a:xfrm>
        <a:prstGeom prst="rect">
          <a:avLst/>
        </a:prstGeom>
        <a:solidFill>
          <a:srgbClr val="CC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Encuestas a la Ciudadanía sobre la entrega de agua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4311230" y="4032535"/>
        <a:ext cx="3013963" cy="669738"/>
      </dsp:txXfrm>
    </dsp:sp>
    <dsp:sp modelId="{C81A2D9A-2C91-4A38-88CD-58948E76F2D5}">
      <dsp:nvSpPr>
        <dsp:cNvPr id="0" name=""/>
        <dsp:cNvSpPr/>
      </dsp:nvSpPr>
      <dsp:spPr>
        <a:xfrm>
          <a:off x="4311230" y="3638521"/>
          <a:ext cx="3013963" cy="394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Encuestas</a:t>
          </a:r>
          <a:endParaRPr lang="es-MX" sz="1800" kern="1200" dirty="0"/>
        </a:p>
      </dsp:txBody>
      <dsp:txXfrm>
        <a:off x="4311230" y="3638521"/>
        <a:ext cx="3013963" cy="394013"/>
      </dsp:txXfrm>
    </dsp:sp>
    <dsp:sp modelId="{5A5DB77A-DE4E-4761-BDB7-1BA3613EF7A3}">
      <dsp:nvSpPr>
        <dsp:cNvPr id="0" name=""/>
        <dsp:cNvSpPr/>
      </dsp:nvSpPr>
      <dsp:spPr>
        <a:xfrm>
          <a:off x="8285822" y="920044"/>
          <a:ext cx="3348848" cy="39398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2C9E8-0542-41D0-9E63-03E121BB36EE}">
      <dsp:nvSpPr>
        <dsp:cNvPr id="0" name=""/>
        <dsp:cNvSpPr/>
      </dsp:nvSpPr>
      <dsp:spPr>
        <a:xfrm>
          <a:off x="8453264" y="1077637"/>
          <a:ext cx="3013963" cy="25608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CBCD3E-DC36-43C1-B11A-82714F2E627B}">
      <dsp:nvSpPr>
        <dsp:cNvPr id="0" name=""/>
        <dsp:cNvSpPr/>
      </dsp:nvSpPr>
      <dsp:spPr>
        <a:xfrm>
          <a:off x="8453264" y="4032535"/>
          <a:ext cx="3013963" cy="669738"/>
        </a:xfrm>
        <a:prstGeom prst="rect">
          <a:avLst/>
        </a:prstGeom>
        <a:solidFill>
          <a:srgbClr val="CC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Radicación de expedientes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8453264" y="4032535"/>
        <a:ext cx="3013963" cy="669738"/>
      </dsp:txXfrm>
    </dsp:sp>
    <dsp:sp modelId="{2AED58B0-6BD5-4E8B-8501-BC2B166ADE6A}">
      <dsp:nvSpPr>
        <dsp:cNvPr id="0" name=""/>
        <dsp:cNvSpPr/>
      </dsp:nvSpPr>
      <dsp:spPr>
        <a:xfrm>
          <a:off x="8453264" y="3638521"/>
          <a:ext cx="3013963" cy="394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Quejas y Denuncias</a:t>
          </a:r>
          <a:endParaRPr lang="es-MX" sz="1800" kern="1200" dirty="0"/>
        </a:p>
      </dsp:txBody>
      <dsp:txXfrm>
        <a:off x="8453264" y="3638521"/>
        <a:ext cx="3013963" cy="394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</p:spPr>
        <p:txBody>
          <a:bodyPr lIns="93919" tIns="46959" rIns="93919" bIns="46959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43610" y="4447461"/>
            <a:ext cx="5189855" cy="4213384"/>
          </a:xfrm>
          <a:prstGeom prst="rect">
            <a:avLst/>
          </a:prstGeom>
        </p:spPr>
        <p:txBody>
          <a:bodyPr lIns="93919" tIns="46959" rIns="93919" bIns="4695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60277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180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12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 Juan López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“Escribir una cita aquí”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6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diagramLayout" Target="../diagrams/layout3.xml"/><Relationship Id="rId12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3.xml"/><Relationship Id="rId11" Type="http://schemas.openxmlformats.org/officeDocument/2006/relationships/image" Target="../media/image16.png"/><Relationship Id="rId5" Type="http://schemas.openxmlformats.org/officeDocument/2006/relationships/image" Target="../media/image15.gif"/><Relationship Id="rId10" Type="http://schemas.microsoft.com/office/2007/relationships/diagramDrawing" Target="../diagrams/drawing3.xml"/><Relationship Id="rId4" Type="http://schemas.openxmlformats.org/officeDocument/2006/relationships/image" Target="../media/image14.jpeg"/><Relationship Id="rId9" Type="http://schemas.openxmlformats.org/officeDocument/2006/relationships/diagramColors" Target="../diagrams/colors3.xml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gFond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296840"/>
            <a:ext cx="13004800" cy="650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logoCDMX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4649" y="1700650"/>
            <a:ext cx="6708154" cy="1105355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 flipV="1">
            <a:off x="2286000" y="3051422"/>
            <a:ext cx="9139302" cy="1"/>
          </a:xfrm>
          <a:prstGeom prst="line">
            <a:avLst/>
          </a:prstGeom>
          <a:ln w="25400">
            <a:solidFill>
              <a:srgbClr val="F64FA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2" name="Shape 122"/>
          <p:cNvSpPr/>
          <p:nvPr/>
        </p:nvSpPr>
        <p:spPr>
          <a:xfrm flipV="1">
            <a:off x="2286000" y="4524622"/>
            <a:ext cx="9139302" cy="1"/>
          </a:xfrm>
          <a:prstGeom prst="line">
            <a:avLst/>
          </a:prstGeom>
          <a:ln w="25400">
            <a:solidFill>
              <a:srgbClr val="F64FA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957784" y="3079228"/>
            <a:ext cx="11377264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Protocolo</a:t>
            </a:r>
            <a:r>
              <a:rPr kumimoji="0" lang="es-MX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de Verificación y Supervisión del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“</a:t>
            </a:r>
            <a:r>
              <a:rPr kumimoji="0" lang="es-MX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Programa </a:t>
            </a:r>
            <a:r>
              <a:rPr lang="es-MX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s-MX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mergente de Abasto de agua potable, </a:t>
            </a:r>
            <a:r>
              <a:rPr lang="es-MX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s-MX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ervicio </a:t>
            </a:r>
            <a:r>
              <a:rPr lang="es-MX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s-MX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ratuito”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800" b="1" i="1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(28 de enero – 1 de febrero)</a:t>
            </a:r>
            <a:endParaRPr kumimoji="0" lang="es-MX" sz="28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048837" y="8693224"/>
            <a:ext cx="275292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8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Enero</a:t>
            </a:r>
            <a:r>
              <a:rPr kumimoji="0" lang="es-MX" sz="2800" b="1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2016</a:t>
            </a:r>
            <a:endParaRPr kumimoji="0" lang="es-MX" sz="2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Fondo.jpg"/>
          <p:cNvPicPr>
            <a:picLocks noChangeAspect="1"/>
          </p:cNvPicPr>
          <p:nvPr/>
        </p:nvPicPr>
        <p:blipFill>
          <a:blip r:embed="rId2">
            <a:alphaModFix amt="17097"/>
            <a:extLst/>
          </a:blip>
          <a:stretch>
            <a:fillRect/>
          </a:stretch>
        </p:blipFill>
        <p:spPr>
          <a:xfrm>
            <a:off x="0" y="3296840"/>
            <a:ext cx="13004800" cy="65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482600" y="2184400"/>
            <a:ext cx="12039600" cy="1"/>
          </a:xfrm>
          <a:prstGeom prst="line">
            <a:avLst/>
          </a:prstGeom>
          <a:ln w="25400">
            <a:solidFill>
              <a:srgbClr val="F64FA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6" name="logoCDMX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1996" y="7927344"/>
            <a:ext cx="3190337" cy="246526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11215408" y="139"/>
            <a:ext cx="169918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s-MX" dirty="0" smtClean="0"/>
              <a:t>10</a:t>
            </a:r>
            <a:endParaRPr dirty="0"/>
          </a:p>
        </p:txBody>
      </p:sp>
      <p:sp>
        <p:nvSpPr>
          <p:cNvPr id="7" name="CuadroTexto 6"/>
          <p:cNvSpPr txBox="1"/>
          <p:nvPr/>
        </p:nvSpPr>
        <p:spPr>
          <a:xfrm>
            <a:off x="482600" y="1492424"/>
            <a:ext cx="861208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MX" b="1" dirty="0" smtClean="0"/>
              <a:t>Recepción </a:t>
            </a:r>
            <a:r>
              <a:rPr lang="es-MX" b="1" dirty="0"/>
              <a:t>de Quejas y Denuncias</a:t>
            </a:r>
            <a:endParaRPr kumimoji="0" lang="es-MX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graphicFrame>
        <p:nvGraphicFramePr>
          <p:cNvPr id="8" name="Diagrama 1"/>
          <p:cNvGraphicFramePr/>
          <p:nvPr>
            <p:extLst>
              <p:ext uri="{D42A27DB-BD31-4B8C-83A1-F6EECF244321}">
                <p14:modId xmlns:p14="http://schemas.microsoft.com/office/powerpoint/2010/main" val="3123099875"/>
              </p:ext>
            </p:extLst>
          </p:nvPr>
        </p:nvGraphicFramePr>
        <p:xfrm>
          <a:off x="482600" y="2184401"/>
          <a:ext cx="11636424" cy="577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654" y="5308848"/>
            <a:ext cx="540442" cy="720079"/>
          </a:xfrm>
          <a:prstGeom prst="rect">
            <a:avLst/>
          </a:prstGeom>
          <a:ln w="38100" cap="sq">
            <a:solidFill>
              <a:srgbClr val="FF66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132805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Fondo.jpg"/>
          <p:cNvPicPr>
            <a:picLocks noChangeAspect="1"/>
          </p:cNvPicPr>
          <p:nvPr/>
        </p:nvPicPr>
        <p:blipFill>
          <a:blip r:embed="rId2">
            <a:alphaModFix amt="17097"/>
            <a:extLst/>
          </a:blip>
          <a:stretch>
            <a:fillRect/>
          </a:stretch>
        </p:blipFill>
        <p:spPr>
          <a:xfrm>
            <a:off x="0" y="3296840"/>
            <a:ext cx="13004800" cy="65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482600" y="2184400"/>
            <a:ext cx="12039600" cy="1"/>
          </a:xfrm>
          <a:prstGeom prst="line">
            <a:avLst/>
          </a:prstGeom>
          <a:ln w="25400">
            <a:solidFill>
              <a:srgbClr val="F64FA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6" name="logoCDMX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1996" y="7927344"/>
            <a:ext cx="3190337" cy="246526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11215408" y="139"/>
            <a:ext cx="169918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s-MX" dirty="0" smtClean="0"/>
              <a:t>11</a:t>
            </a:r>
            <a:endParaRPr dirty="0"/>
          </a:p>
        </p:txBody>
      </p:sp>
      <p:sp>
        <p:nvSpPr>
          <p:cNvPr id="7" name="CuadroTexto 6"/>
          <p:cNvSpPr txBox="1"/>
          <p:nvPr/>
        </p:nvSpPr>
        <p:spPr>
          <a:xfrm>
            <a:off x="479450" y="1299936"/>
            <a:ext cx="504056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b="1" dirty="0" smtClean="0"/>
              <a:t>V. Ruta crítica</a:t>
            </a:r>
            <a:endParaRPr kumimoji="0" lang="es-MX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3" name="Flecha izquierda y derecha 2"/>
          <p:cNvSpPr/>
          <p:nvPr/>
        </p:nvSpPr>
        <p:spPr>
          <a:xfrm>
            <a:off x="669752" y="2716560"/>
            <a:ext cx="11665296" cy="580280"/>
          </a:xfrm>
          <a:prstGeom prst="leftRightArrow">
            <a:avLst/>
          </a:prstGeom>
          <a:solidFill>
            <a:srgbClr val="FF006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85776" y="3724094"/>
            <a:ext cx="11449272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chemeClr val="tx1"/>
                </a:solidFill>
              </a:rPr>
              <a:t>Vigilancia del Suministro de agua a Pipas en las “garzas” </a:t>
            </a: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chemeClr val="tx1"/>
                </a:solidFill>
              </a:rPr>
              <a:t>Verificación en tiempo real por parte de personal de la CG</a:t>
            </a: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chemeClr val="tx1"/>
                </a:solidFill>
              </a:rPr>
              <a:t>Informe de Resultados </a:t>
            </a:r>
            <a:endParaRPr lang="es-MX" sz="2800" dirty="0" smtClean="0">
              <a:solidFill>
                <a:schemeClr val="tx1"/>
              </a:solidFill>
            </a:endParaRP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chemeClr val="tx1"/>
                </a:solidFill>
              </a:rPr>
              <a:t>Evaluación de Resultados </a:t>
            </a:r>
          </a:p>
          <a:p>
            <a:pPr marL="571500" indent="-571500" algn="l">
              <a:buFont typeface="Wingdings" panose="05000000000000000000" pitchFamily="2" charset="2"/>
              <a:buChar char="q"/>
            </a:pPr>
            <a:endParaRPr lang="es-MX" sz="2800" dirty="0">
              <a:solidFill>
                <a:schemeClr val="tx1"/>
              </a:solidFill>
            </a:endParaRP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endParaRPr kumimoji="0" lang="es-MX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261805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1.jpeg"/>
          <p:cNvPicPr>
            <a:picLocks noChangeAspect="1"/>
          </p:cNvPicPr>
          <p:nvPr/>
        </p:nvPicPr>
        <p:blipFill>
          <a:blip r:embed="rId2">
            <a:alphaModFix amt="17097"/>
            <a:extLst/>
          </a:blip>
          <a:stretch>
            <a:fillRect/>
          </a:stretch>
        </p:blipFill>
        <p:spPr>
          <a:xfrm>
            <a:off x="0" y="3296839"/>
            <a:ext cx="13004800" cy="650240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482600" y="2184399"/>
            <a:ext cx="12039601" cy="3"/>
          </a:xfrm>
          <a:prstGeom prst="line">
            <a:avLst/>
          </a:prstGeom>
          <a:ln w="25400">
            <a:solidFill>
              <a:srgbClr val="F64FA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27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1996" y="7927344"/>
            <a:ext cx="3190339" cy="246526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11215408" y="138"/>
            <a:ext cx="169918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 b="1">
                <a:solidFill>
                  <a:srgbClr val="DCDEE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s-MX" dirty="0" smtClean="0"/>
              <a:t>1</a:t>
            </a:r>
            <a:r>
              <a:rPr dirty="0" smtClean="0"/>
              <a:t>2</a:t>
            </a:r>
            <a:endParaRPr dirty="0"/>
          </a:p>
        </p:txBody>
      </p:sp>
      <p:pic>
        <p:nvPicPr>
          <p:cNvPr id="129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61130" y="3580656"/>
            <a:ext cx="5253073" cy="1262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88863" y="5308848"/>
            <a:ext cx="5390763" cy="3486183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2367520" y="2319643"/>
            <a:ext cx="859876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 err="1" smtClean="0"/>
              <a:t>Módulo</a:t>
            </a:r>
            <a:r>
              <a:rPr dirty="0" smtClean="0"/>
              <a:t> de </a:t>
            </a:r>
            <a:r>
              <a:rPr dirty="0" err="1" smtClean="0"/>
              <a:t>Quejas</a:t>
            </a:r>
            <a:endParaRPr dirty="0"/>
          </a:p>
        </p:txBody>
      </p:sp>
      <p:sp>
        <p:nvSpPr>
          <p:cNvPr id="132" name="Shape 132"/>
          <p:cNvSpPr/>
          <p:nvPr/>
        </p:nvSpPr>
        <p:spPr>
          <a:xfrm>
            <a:off x="397553" y="3475100"/>
            <a:ext cx="5390764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3000" b="1"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Autoadehirible</a:t>
            </a:r>
            <a:r>
              <a:rPr dirty="0"/>
              <a:t> </a:t>
            </a:r>
            <a:r>
              <a:rPr dirty="0" err="1"/>
              <a:t>Cabezal</a:t>
            </a:r>
            <a:endParaRPr dirty="0"/>
          </a:p>
          <a:p>
            <a:pPr algn="r">
              <a:defRPr sz="30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 err="1"/>
              <a:t>Medida</a:t>
            </a:r>
            <a:r>
              <a:rPr dirty="0"/>
              <a:t>: 125 cm de ancho</a:t>
            </a:r>
          </a:p>
          <a:p>
            <a:pPr algn="r">
              <a:defRPr sz="30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 err="1"/>
              <a:t>por</a:t>
            </a:r>
            <a:r>
              <a:rPr dirty="0"/>
              <a:t> 30 cm de largo</a:t>
            </a:r>
          </a:p>
        </p:txBody>
      </p:sp>
      <p:sp>
        <p:nvSpPr>
          <p:cNvPr id="133" name="Shape 133"/>
          <p:cNvSpPr/>
          <p:nvPr/>
        </p:nvSpPr>
        <p:spPr>
          <a:xfrm>
            <a:off x="526668" y="5324509"/>
            <a:ext cx="5390764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3000" b="1"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Autoadehirible</a:t>
            </a:r>
            <a:r>
              <a:rPr dirty="0"/>
              <a:t> </a:t>
            </a:r>
            <a:r>
              <a:rPr dirty="0" err="1"/>
              <a:t>Cuerpo</a:t>
            </a:r>
            <a:endParaRPr dirty="0"/>
          </a:p>
          <a:p>
            <a:pPr algn="r">
              <a:defRPr sz="30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 err="1"/>
              <a:t>Medida</a:t>
            </a:r>
            <a:r>
              <a:rPr dirty="0"/>
              <a:t>: 125 cm de ancho</a:t>
            </a:r>
          </a:p>
          <a:p>
            <a:pPr algn="r">
              <a:defRPr sz="30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 err="1"/>
              <a:t>por</a:t>
            </a:r>
            <a:r>
              <a:rPr dirty="0"/>
              <a:t> 80 cm de largo</a:t>
            </a:r>
          </a:p>
        </p:txBody>
      </p:sp>
      <p:sp>
        <p:nvSpPr>
          <p:cNvPr id="11" name="CuadroTexto 6"/>
          <p:cNvSpPr txBox="1"/>
          <p:nvPr/>
        </p:nvSpPr>
        <p:spPr>
          <a:xfrm>
            <a:off x="479450" y="1299936"/>
            <a:ext cx="504056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b="1" dirty="0" smtClean="0"/>
              <a:t>VI. </a:t>
            </a:r>
            <a:r>
              <a:rPr lang="es-MX" b="1" dirty="0" smtClean="0"/>
              <a:t>Imagen Gráfica </a:t>
            </a:r>
            <a:r>
              <a:rPr lang="es-MX" b="1" dirty="0" smtClean="0"/>
              <a:t> </a:t>
            </a:r>
            <a:endParaRPr kumimoji="0" lang="es-MX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98224277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1.jpeg"/>
          <p:cNvPicPr>
            <a:picLocks noChangeAspect="1"/>
          </p:cNvPicPr>
          <p:nvPr/>
        </p:nvPicPr>
        <p:blipFill>
          <a:blip r:embed="rId2">
            <a:alphaModFix amt="17097"/>
            <a:extLst/>
          </a:blip>
          <a:stretch>
            <a:fillRect/>
          </a:stretch>
        </p:blipFill>
        <p:spPr>
          <a:xfrm>
            <a:off x="0" y="3296839"/>
            <a:ext cx="13004800" cy="6502403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482600" y="2184399"/>
            <a:ext cx="12039601" cy="3"/>
          </a:xfrm>
          <a:prstGeom prst="line">
            <a:avLst/>
          </a:prstGeom>
          <a:ln w="25400">
            <a:solidFill>
              <a:srgbClr val="F64FA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37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1996" y="7927344"/>
            <a:ext cx="3190339" cy="246526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11215408" y="138"/>
            <a:ext cx="169918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 b="1">
                <a:solidFill>
                  <a:srgbClr val="DCDEE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s-MX" dirty="0" smtClean="0"/>
              <a:t>1</a:t>
            </a:r>
            <a:r>
              <a:rPr dirty="0" smtClean="0"/>
              <a:t>3</a:t>
            </a:r>
            <a:endParaRPr dirty="0"/>
          </a:p>
        </p:txBody>
      </p:sp>
      <p:sp>
        <p:nvSpPr>
          <p:cNvPr id="139" name="Shape 139"/>
          <p:cNvSpPr/>
          <p:nvPr/>
        </p:nvSpPr>
        <p:spPr>
          <a:xfrm>
            <a:off x="2355469" y="857347"/>
            <a:ext cx="859876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Lona</a:t>
            </a:r>
          </a:p>
        </p:txBody>
      </p:sp>
      <p:sp>
        <p:nvSpPr>
          <p:cNvPr id="140" name="Shape 140"/>
          <p:cNvSpPr/>
          <p:nvPr/>
        </p:nvSpPr>
        <p:spPr>
          <a:xfrm>
            <a:off x="1386181" y="2555873"/>
            <a:ext cx="10537337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 b="1">
                <a:latin typeface="+mj-lt"/>
                <a:ea typeface="+mj-ea"/>
                <a:cs typeface="+mj-cs"/>
                <a:sym typeface="Helvetica"/>
              </a:defRPr>
            </a:pPr>
            <a:r>
              <a:t>Lona para Pipa</a:t>
            </a:r>
          </a:p>
          <a:p>
            <a:pPr algn="l">
              <a:defRPr sz="30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Medida: 120 cm de ancho</a:t>
            </a:r>
          </a:p>
          <a:p>
            <a:pPr algn="l">
              <a:defRPr sz="30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por 50 cm de largo</a:t>
            </a:r>
          </a:p>
        </p:txBody>
      </p:sp>
      <p:pic>
        <p:nvPicPr>
          <p:cNvPr id="141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9281" y="4148832"/>
            <a:ext cx="10386239" cy="44531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8160146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1.jpeg"/>
          <p:cNvPicPr>
            <a:picLocks noChangeAspect="1"/>
          </p:cNvPicPr>
          <p:nvPr/>
        </p:nvPicPr>
        <p:blipFill>
          <a:blip r:embed="rId2">
            <a:alphaModFix amt="17097"/>
            <a:extLst/>
          </a:blip>
          <a:stretch>
            <a:fillRect/>
          </a:stretch>
        </p:blipFill>
        <p:spPr>
          <a:xfrm>
            <a:off x="0" y="3296839"/>
            <a:ext cx="13004800" cy="6502403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482600" y="2184399"/>
            <a:ext cx="12039601" cy="3"/>
          </a:xfrm>
          <a:prstGeom prst="line">
            <a:avLst/>
          </a:prstGeom>
          <a:ln w="25400">
            <a:solidFill>
              <a:srgbClr val="F64FA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45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1996" y="7927344"/>
            <a:ext cx="3190339" cy="246526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11215408" y="138"/>
            <a:ext cx="169918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 b="1">
                <a:solidFill>
                  <a:srgbClr val="DCDEE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s-MX" dirty="0" smtClean="0"/>
              <a:t>1</a:t>
            </a:r>
            <a:r>
              <a:rPr dirty="0" smtClean="0"/>
              <a:t>4</a:t>
            </a:r>
            <a:endParaRPr dirty="0"/>
          </a:p>
        </p:txBody>
      </p:sp>
      <p:sp>
        <p:nvSpPr>
          <p:cNvPr id="147" name="Shape 147"/>
          <p:cNvSpPr/>
          <p:nvPr/>
        </p:nvSpPr>
        <p:spPr>
          <a:xfrm>
            <a:off x="2355469" y="857347"/>
            <a:ext cx="859876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Cartulina</a:t>
            </a:r>
          </a:p>
        </p:txBody>
      </p:sp>
      <p:sp>
        <p:nvSpPr>
          <p:cNvPr id="148" name="Shape 148"/>
          <p:cNvSpPr/>
          <p:nvPr/>
        </p:nvSpPr>
        <p:spPr>
          <a:xfrm>
            <a:off x="661586" y="3216275"/>
            <a:ext cx="4633227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 b="1">
                <a:latin typeface="+mj-lt"/>
                <a:ea typeface="+mj-ea"/>
                <a:cs typeface="+mj-cs"/>
                <a:sym typeface="Helvetica"/>
              </a:defRPr>
            </a:pPr>
            <a:r>
              <a:t>Cartulina para cabina de la Pipa</a:t>
            </a:r>
          </a:p>
          <a:p>
            <a:pPr algn="r">
              <a:defRPr sz="30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algn="r">
              <a:defRPr sz="30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Medida: 50 cm de ancho</a:t>
            </a:r>
          </a:p>
          <a:p>
            <a:pPr algn="r">
              <a:defRPr sz="30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por 40 cm de largo</a:t>
            </a:r>
          </a:p>
        </p:txBody>
      </p:sp>
      <p:pic>
        <p:nvPicPr>
          <p:cNvPr id="149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1524" y="3030135"/>
            <a:ext cx="6112152" cy="49633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2919461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-10418" y="-10518"/>
            <a:ext cx="13025636" cy="9753601"/>
          </a:xfrm>
          <a:prstGeom prst="rect">
            <a:avLst/>
          </a:prstGeom>
          <a:solidFill>
            <a:srgbClr val="F64FAD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0" name="logoCDMX_blanco-01.png"/>
          <p:cNvPicPr>
            <a:picLocks noChangeAspect="1"/>
          </p:cNvPicPr>
          <p:nvPr/>
        </p:nvPicPr>
        <p:blipFill>
          <a:blip r:embed="rId2">
            <a:extLst/>
          </a:blip>
          <a:srcRect l="2203" b="27348"/>
          <a:stretch>
            <a:fillRect/>
          </a:stretch>
        </p:blipFill>
        <p:spPr>
          <a:xfrm>
            <a:off x="2234102" y="363127"/>
            <a:ext cx="8191135" cy="4702086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1" name="imgFond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259236"/>
            <a:ext cx="13004800" cy="650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Fondo.jpg"/>
          <p:cNvPicPr>
            <a:picLocks noChangeAspect="1"/>
          </p:cNvPicPr>
          <p:nvPr/>
        </p:nvPicPr>
        <p:blipFill>
          <a:blip r:embed="rId2">
            <a:alphaModFix amt="17097"/>
            <a:extLst/>
          </a:blip>
          <a:stretch>
            <a:fillRect/>
          </a:stretch>
        </p:blipFill>
        <p:spPr>
          <a:xfrm>
            <a:off x="-686" y="3276541"/>
            <a:ext cx="13004800" cy="65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482600" y="2184400"/>
            <a:ext cx="12039600" cy="1"/>
          </a:xfrm>
          <a:prstGeom prst="line">
            <a:avLst/>
          </a:prstGeom>
          <a:ln w="25400">
            <a:solidFill>
              <a:srgbClr val="F64FA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6" name="logoCDMX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1996" y="7927344"/>
            <a:ext cx="3190337" cy="246526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10 CuadroTexto"/>
          <p:cNvSpPr txBox="1"/>
          <p:nvPr/>
        </p:nvSpPr>
        <p:spPr>
          <a:xfrm>
            <a:off x="0" y="1348408"/>
            <a:ext cx="1300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BA007C"/>
                </a:solidFill>
                <a:latin typeface="+mj-lt"/>
                <a:cs typeface="Arial" pitchFamily="34" charset="0"/>
              </a:rPr>
              <a:t>ÍNDICE</a:t>
            </a:r>
            <a:endParaRPr lang="es-MX" sz="4400" b="1" dirty="0">
              <a:solidFill>
                <a:srgbClr val="BA007C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477563"/>
              </p:ext>
            </p:extLst>
          </p:nvPr>
        </p:nvGraphicFramePr>
        <p:xfrm>
          <a:off x="910103" y="2428528"/>
          <a:ext cx="10964563" cy="4316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57927"/>
                <a:gridCol w="706636"/>
              </a:tblGrid>
              <a:tr h="649844">
                <a:tc>
                  <a:txBody>
                    <a:bodyPr/>
                    <a:lstStyle/>
                    <a:p>
                      <a:pPr marL="571500" marR="0" indent="-571500" algn="just" defTabSz="5842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romanUcPeriod"/>
                        <a:tabLst/>
                      </a:pPr>
                      <a:r>
                        <a:rPr lang="es-MX" sz="3200" b="1" dirty="0" smtClean="0">
                          <a:latin typeface="+mj-lt"/>
                        </a:rPr>
                        <a:t>Objetivo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2800" b="1" dirty="0" smtClean="0"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  <a:endParaRPr lang="es-MX" sz="2800" b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9844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b="1" dirty="0" smtClean="0">
                          <a:latin typeface="+mj-lt"/>
                          <a:cs typeface="Arial" panose="020B0604020202020204" pitchFamily="34" charset="0"/>
                        </a:rPr>
                        <a:t>II.</a:t>
                      </a:r>
                      <a:r>
                        <a:rPr lang="es-ES" sz="3200" b="1" baseline="0" dirty="0" smtClean="0">
                          <a:latin typeface="+mj-lt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s-MX" sz="3200" b="1" dirty="0" smtClean="0">
                          <a:latin typeface="+mj-lt"/>
                        </a:rPr>
                        <a:t>Ejes estratégicos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2800" b="1" dirty="0" smtClean="0">
                          <a:latin typeface="+mj-lt"/>
                          <a:cs typeface="Arial" panose="020B0604020202020204" pitchFamily="34" charset="0"/>
                        </a:rPr>
                        <a:t>4</a:t>
                      </a:r>
                      <a:endParaRPr lang="es-MX" sz="2800" b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9844"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b="1" dirty="0" smtClean="0">
                          <a:latin typeface="+mj-lt"/>
                          <a:cs typeface="Arial" panose="020B0604020202020204" pitchFamily="34" charset="0"/>
                        </a:rPr>
                        <a:t>III.   </a:t>
                      </a:r>
                      <a:r>
                        <a:rPr lang="es-MX" sz="3200" b="1" dirty="0" smtClean="0">
                          <a:latin typeface="+mj-lt"/>
                        </a:rPr>
                        <a:t>Actores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2800" b="1" dirty="0" smtClean="0">
                          <a:latin typeface="+mj-lt"/>
                          <a:cs typeface="Arial" panose="020B0604020202020204" pitchFamily="34" charset="0"/>
                        </a:rPr>
                        <a:t>6</a:t>
                      </a:r>
                      <a:endParaRPr lang="es-MX" sz="2800" b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9844">
                <a:tc>
                  <a:txBody>
                    <a:bodyPr/>
                    <a:lstStyle/>
                    <a:p>
                      <a:pPr marL="0" marR="0" indent="0" algn="just" defTabSz="5842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3200" b="1" dirty="0" smtClean="0">
                          <a:latin typeface="+mj-lt"/>
                          <a:cs typeface="Arial" panose="020B0604020202020204" pitchFamily="34" charset="0"/>
                        </a:rPr>
                        <a:t>IV.</a:t>
                      </a:r>
                      <a:r>
                        <a:rPr lang="es-ES" sz="3200" b="1" baseline="0" dirty="0" smtClean="0">
                          <a:latin typeface="+mj-lt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s-MX" sz="3200" b="1" dirty="0" smtClean="0">
                          <a:latin typeface="+mj-lt"/>
                        </a:rPr>
                        <a:t>Esquema de operación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2800" b="1" dirty="0" smtClean="0">
                          <a:latin typeface="+mj-lt"/>
                          <a:cs typeface="Arial" panose="020B0604020202020204" pitchFamily="34" charset="0"/>
                        </a:rPr>
                        <a:t>7</a:t>
                      </a:r>
                      <a:endParaRPr lang="es-MX" sz="2800" b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9844">
                <a:tc>
                  <a:txBody>
                    <a:bodyPr/>
                    <a:lstStyle/>
                    <a:p>
                      <a:pPr marL="571500" marR="0" indent="-57150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romanUcPeriod" startAt="5"/>
                        <a:tabLst/>
                        <a:defRPr/>
                      </a:pPr>
                      <a:r>
                        <a:rPr lang="es-MX" sz="3200" b="1" dirty="0" smtClean="0">
                          <a:latin typeface="+mj-lt"/>
                        </a:rPr>
                        <a:t>Ruta Critica</a:t>
                      </a:r>
                    </a:p>
                    <a:p>
                      <a:pPr marL="571500" marR="0" indent="-57150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romanUcPeriod" startAt="5"/>
                        <a:tabLst/>
                        <a:defRPr/>
                      </a:pPr>
                      <a:r>
                        <a:rPr lang="es-MX" sz="3200" b="1" dirty="0" smtClean="0">
                          <a:latin typeface="+mj-lt"/>
                        </a:rPr>
                        <a:t>Imagen</a:t>
                      </a:r>
                      <a:endParaRPr lang="es-MX" sz="3200" b="1" dirty="0" smtClean="0"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2800" b="1" dirty="0" smtClean="0">
                          <a:latin typeface="+mj-lt"/>
                          <a:cs typeface="Arial" panose="020B0604020202020204" pitchFamily="34" charset="0"/>
                        </a:rPr>
                        <a:t>11</a:t>
                      </a:r>
                    </a:p>
                    <a:p>
                      <a:r>
                        <a:rPr lang="es-MX" sz="2800" b="1" dirty="0" smtClean="0">
                          <a:latin typeface="+mj-lt"/>
                          <a:cs typeface="Arial" panose="020B0604020202020204" pitchFamily="34" charset="0"/>
                        </a:rPr>
                        <a:t>13</a:t>
                      </a:r>
                      <a:endParaRPr lang="es-MX" sz="2800" b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9844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3200" b="1" dirty="0" smtClean="0"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 sz="2800" b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Shape 127"/>
          <p:cNvSpPr/>
          <p:nvPr/>
        </p:nvSpPr>
        <p:spPr>
          <a:xfrm>
            <a:off x="11215409" y="139"/>
            <a:ext cx="169918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smtClean="0"/>
              <a:t>0</a:t>
            </a:r>
            <a:r>
              <a:rPr lang="es-MX" dirty="0" smtClean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39962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Fondo.jpg"/>
          <p:cNvPicPr>
            <a:picLocks noChangeAspect="1"/>
          </p:cNvPicPr>
          <p:nvPr/>
        </p:nvPicPr>
        <p:blipFill>
          <a:blip r:embed="rId2">
            <a:alphaModFix amt="17097"/>
            <a:extLst/>
          </a:blip>
          <a:stretch>
            <a:fillRect/>
          </a:stretch>
        </p:blipFill>
        <p:spPr>
          <a:xfrm>
            <a:off x="21680" y="3251199"/>
            <a:ext cx="13004800" cy="65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482600" y="2184400"/>
            <a:ext cx="12039600" cy="1"/>
          </a:xfrm>
          <a:prstGeom prst="line">
            <a:avLst/>
          </a:prstGeom>
          <a:ln w="25400">
            <a:solidFill>
              <a:srgbClr val="F64FA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6" name="logoCDMX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1996" y="7927344"/>
            <a:ext cx="3190337" cy="246526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11215409" y="139"/>
            <a:ext cx="169918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smtClean="0"/>
              <a:t>0</a:t>
            </a:r>
            <a:r>
              <a:rPr lang="es-MX" dirty="0" smtClean="0"/>
              <a:t>3</a:t>
            </a:r>
            <a:endParaRPr dirty="0"/>
          </a:p>
        </p:txBody>
      </p:sp>
      <p:sp>
        <p:nvSpPr>
          <p:cNvPr id="7" name="CuadroTexto 6"/>
          <p:cNvSpPr txBox="1"/>
          <p:nvPr/>
        </p:nvSpPr>
        <p:spPr>
          <a:xfrm>
            <a:off x="482600" y="1287360"/>
            <a:ext cx="357152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b="1" dirty="0" smtClean="0">
                <a:solidFill>
                  <a:schemeClr val="tx1"/>
                </a:solidFill>
              </a:rPr>
              <a:t>I. Objetivo</a:t>
            </a:r>
            <a:endParaRPr kumimoji="0" lang="es-MX" sz="3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482600" y="3049017"/>
            <a:ext cx="12039600" cy="5716215"/>
            <a:chOff x="482600" y="3049017"/>
            <a:chExt cx="12039600" cy="5716215"/>
          </a:xfrm>
        </p:grpSpPr>
        <p:grpSp>
          <p:nvGrpSpPr>
            <p:cNvPr id="3" name="Grupo 2"/>
            <p:cNvGrpSpPr/>
            <p:nvPr/>
          </p:nvGrpSpPr>
          <p:grpSpPr>
            <a:xfrm>
              <a:off x="482600" y="3049017"/>
              <a:ext cx="12039600" cy="5716215"/>
              <a:chOff x="482600" y="3049017"/>
              <a:chExt cx="12039600" cy="5716215"/>
            </a:xfrm>
          </p:grpSpPr>
          <p:sp>
            <p:nvSpPr>
              <p:cNvPr id="2" name="CuadroTexto 1"/>
              <p:cNvSpPr txBox="1"/>
              <p:nvPr/>
            </p:nvSpPr>
            <p:spPr>
              <a:xfrm>
                <a:off x="482600" y="3049017"/>
                <a:ext cx="12039600" cy="37959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5400" dirty="0" smtClean="0">
                    <a:solidFill>
                      <a:srgbClr val="FF0000"/>
                    </a:solidFill>
                  </a:rPr>
                  <a:t>Supervisar y garantizar la gratuidad d</a:t>
                </a:r>
                <a:r>
                  <a:rPr kumimoji="0" lang="es-MX" sz="5400" b="0" i="0" u="none" strike="noStrike" cap="none" spc="0" normalizeH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sym typeface="Helvetica Light"/>
                  </a:rPr>
                  <a:t>el suministro de agua potable.</a:t>
                </a:r>
              </a:p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s-MX" sz="6600" baseline="0" dirty="0">
                  <a:solidFill>
                    <a:srgbClr val="FF0000"/>
                  </a:solidFill>
                </a:endParaRPr>
              </a:p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MX" sz="66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sym typeface="Helvetica Light"/>
                </a:endParaRPr>
              </a:p>
            </p:txBody>
          </p:sp>
          <p:sp>
            <p:nvSpPr>
              <p:cNvPr id="9" name="31 CuadroTexto"/>
              <p:cNvSpPr txBox="1"/>
              <p:nvPr/>
            </p:nvSpPr>
            <p:spPr>
              <a:xfrm>
                <a:off x="813768" y="7554644"/>
                <a:ext cx="4150743" cy="12105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just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Dotación a los domicilios.</a:t>
                </a:r>
                <a:endParaRPr kumimoji="0" lang="es-MX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10" name="0 Imagen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2519" y="5467350"/>
                <a:ext cx="2088233" cy="2015286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11" name="33 CuadroTexto"/>
              <p:cNvSpPr txBox="1"/>
              <p:nvPr/>
            </p:nvSpPr>
            <p:spPr>
              <a:xfrm>
                <a:off x="6862440" y="7554644"/>
                <a:ext cx="4135663" cy="12105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just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Vigilancia del programa.</a:t>
                </a:r>
                <a:endParaRPr kumimoji="0" lang="es-MX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pic>
          <p:nvPicPr>
            <p:cNvPr id="1028" name="Picture 4" descr="http://vocesdelperiodista.mx/wp-content/uploads/2015/12/mapadf-delegacione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5856" y="5467350"/>
              <a:ext cx="2160240" cy="201528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18425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gFondo.jpg"/>
          <p:cNvPicPr>
            <a:picLocks noChangeAspect="1"/>
          </p:cNvPicPr>
          <p:nvPr/>
        </p:nvPicPr>
        <p:blipFill>
          <a:blip r:embed="rId2">
            <a:alphaModFix amt="17097"/>
            <a:extLst/>
          </a:blip>
          <a:stretch>
            <a:fillRect/>
          </a:stretch>
        </p:blipFill>
        <p:spPr>
          <a:xfrm>
            <a:off x="21680" y="3251199"/>
            <a:ext cx="13004800" cy="65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482600" y="2184400"/>
            <a:ext cx="12039600" cy="1"/>
          </a:xfrm>
          <a:prstGeom prst="line">
            <a:avLst/>
          </a:prstGeom>
          <a:ln w="25400">
            <a:noFill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6" name="logoCDMX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1996" y="7927344"/>
            <a:ext cx="3190337" cy="246526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11215409" y="139"/>
            <a:ext cx="169918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smtClean="0"/>
              <a:t>0</a:t>
            </a:r>
            <a:r>
              <a:rPr lang="es-MX" dirty="0"/>
              <a:t>4</a:t>
            </a:r>
            <a:endParaRPr dirty="0"/>
          </a:p>
        </p:txBody>
      </p:sp>
      <p:sp>
        <p:nvSpPr>
          <p:cNvPr id="7" name="CuadroTexto 6"/>
          <p:cNvSpPr txBox="1"/>
          <p:nvPr/>
        </p:nvSpPr>
        <p:spPr>
          <a:xfrm>
            <a:off x="482600" y="1287360"/>
            <a:ext cx="551574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b="1" dirty="0" smtClean="0"/>
              <a:t>II. Ejes Estratégicos</a:t>
            </a:r>
            <a:endParaRPr kumimoji="0" lang="es-MX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532937828"/>
              </p:ext>
            </p:extLst>
          </p:nvPr>
        </p:nvGraphicFramePr>
        <p:xfrm>
          <a:off x="1250900" y="2464230"/>
          <a:ext cx="10196264" cy="6805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Shape 125"/>
          <p:cNvSpPr/>
          <p:nvPr/>
        </p:nvSpPr>
        <p:spPr>
          <a:xfrm>
            <a:off x="635000" y="2336800"/>
            <a:ext cx="12039600" cy="1"/>
          </a:xfrm>
          <a:prstGeom prst="line">
            <a:avLst/>
          </a:prstGeom>
          <a:ln w="25400">
            <a:solidFill>
              <a:srgbClr val="F64FA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6391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482600" y="2184400"/>
            <a:ext cx="12039600" cy="1"/>
          </a:xfrm>
          <a:prstGeom prst="line">
            <a:avLst/>
          </a:prstGeom>
          <a:ln w="25400">
            <a:solidFill>
              <a:srgbClr val="F64FA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6" name="logoCDMX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51996" y="7927344"/>
            <a:ext cx="3190337" cy="246526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11215409" y="139"/>
            <a:ext cx="169918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smtClean="0"/>
              <a:t>0</a:t>
            </a:r>
            <a:r>
              <a:rPr lang="es-MX" dirty="0"/>
              <a:t>5</a:t>
            </a:r>
            <a:endParaRPr dirty="0"/>
          </a:p>
        </p:txBody>
      </p:sp>
      <p:sp>
        <p:nvSpPr>
          <p:cNvPr id="7" name="CuadroTexto 6"/>
          <p:cNvSpPr txBox="1"/>
          <p:nvPr/>
        </p:nvSpPr>
        <p:spPr>
          <a:xfrm>
            <a:off x="482600" y="1287360"/>
            <a:ext cx="551574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b="1" dirty="0" smtClean="0"/>
              <a:t>II. Ejes Estratégicos</a:t>
            </a:r>
            <a:endParaRPr kumimoji="0" lang="es-MX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2414498696"/>
              </p:ext>
            </p:extLst>
          </p:nvPr>
        </p:nvGraphicFramePr>
        <p:xfrm>
          <a:off x="482600" y="2424851"/>
          <a:ext cx="12212488" cy="6124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78606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gFondo.jpg"/>
          <p:cNvPicPr>
            <a:picLocks noChangeAspect="1"/>
          </p:cNvPicPr>
          <p:nvPr/>
        </p:nvPicPr>
        <p:blipFill>
          <a:blip r:embed="rId2">
            <a:alphaModFix amt="17097"/>
            <a:extLst/>
          </a:blip>
          <a:stretch>
            <a:fillRect/>
          </a:stretch>
        </p:blipFill>
        <p:spPr>
          <a:xfrm>
            <a:off x="21680" y="3251199"/>
            <a:ext cx="13004800" cy="65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482600" y="2184400"/>
            <a:ext cx="12039600" cy="1"/>
          </a:xfrm>
          <a:prstGeom prst="line">
            <a:avLst/>
          </a:prstGeom>
          <a:ln w="25400">
            <a:solidFill>
              <a:srgbClr val="F64FA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6" name="logoCDMX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1996" y="7927344"/>
            <a:ext cx="3190337" cy="246526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11215409" y="139"/>
            <a:ext cx="169918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smtClean="0"/>
              <a:t>0</a:t>
            </a:r>
            <a:r>
              <a:rPr lang="es-MX" dirty="0"/>
              <a:t>6</a:t>
            </a:r>
            <a:endParaRPr dirty="0"/>
          </a:p>
        </p:txBody>
      </p:sp>
      <p:sp>
        <p:nvSpPr>
          <p:cNvPr id="7" name="CuadroTexto 6"/>
          <p:cNvSpPr txBox="1"/>
          <p:nvPr/>
        </p:nvSpPr>
        <p:spPr>
          <a:xfrm>
            <a:off x="482600" y="1287360"/>
            <a:ext cx="551574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b="1" dirty="0" smtClean="0"/>
              <a:t>     III. Actores</a:t>
            </a:r>
            <a:endParaRPr kumimoji="0" lang="es-MX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345716" y="2284512"/>
            <a:ext cx="12133348" cy="6267171"/>
            <a:chOff x="453728" y="2284512"/>
            <a:chExt cx="12133348" cy="6267171"/>
          </a:xfrm>
        </p:grpSpPr>
        <p:grpSp>
          <p:nvGrpSpPr>
            <p:cNvPr id="6" name="5 Grupo"/>
            <p:cNvGrpSpPr/>
            <p:nvPr/>
          </p:nvGrpSpPr>
          <p:grpSpPr>
            <a:xfrm>
              <a:off x="453728" y="2284512"/>
              <a:ext cx="12133348" cy="6267171"/>
              <a:chOff x="453728" y="2284512"/>
              <a:chExt cx="12133348" cy="626717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731" y="2352065"/>
                <a:ext cx="1380500" cy="1460633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3" name="2 CuadroTexto"/>
              <p:cNvSpPr txBox="1"/>
              <p:nvPr/>
            </p:nvSpPr>
            <p:spPr>
              <a:xfrm>
                <a:off x="2217923" y="2679155"/>
                <a:ext cx="4176464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sz="28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Suministro de agua</a:t>
                </a:r>
                <a:r>
                  <a:rPr kumimoji="0" lang="es-MX" sz="36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.</a:t>
                </a:r>
                <a:endParaRPr kumimoji="0" lang="es-MX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1032" name="Picture 8" descr="https://upload.wikimedia.org/wikipedia/commons/thumb/e/e6/SEGOBCDMX.png/150px-SEGOBCDMX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4427" y="2419768"/>
                <a:ext cx="1368152" cy="136815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37 CuadroTexto"/>
              <p:cNvSpPr txBox="1"/>
              <p:nvPr/>
            </p:nvSpPr>
            <p:spPr>
              <a:xfrm>
                <a:off x="8410611" y="2284512"/>
                <a:ext cx="4176464" cy="13952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just"/>
                <a:r>
                  <a:rPr lang="es-MX" sz="2800" dirty="0" smtClean="0"/>
                  <a:t>Gestiona </a:t>
                </a:r>
                <a:r>
                  <a:rPr lang="es-MX" sz="2800" dirty="0"/>
                  <a:t>los problemas de carácter político en las Delegaciones</a:t>
                </a:r>
              </a:p>
            </p:txBody>
          </p:sp>
          <p:pic>
            <p:nvPicPr>
              <p:cNvPr id="1034" name="Picture 10" descr="http://elheraldoslp.com.mx/wp-content/uploads/2014/12/PGJDF-420x360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36" y="5596880"/>
                <a:ext cx="1401238" cy="1399783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39 CuadroTexto"/>
              <p:cNvSpPr txBox="1"/>
              <p:nvPr/>
            </p:nvSpPr>
            <p:spPr>
              <a:xfrm>
                <a:off x="2183799" y="5627351"/>
                <a:ext cx="4135663" cy="13952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just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sz="28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Coordinación para recibir</a:t>
                </a:r>
                <a:r>
                  <a:rPr kumimoji="0" lang="es-MX" sz="2800" b="0" i="0" u="none" strike="noStrike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 puestas a disposición por hechos delictivos</a:t>
                </a:r>
                <a:r>
                  <a:rPr kumimoji="0" lang="es-MX" sz="28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.</a:t>
                </a:r>
                <a:endParaRPr kumimoji="0" lang="es-MX" sz="2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22" name="Picture 6" descr="https://upload.wikimedia.org/wikipedia/commons/5/52/Secretar%C3%ADa_de_Seguridad_P%C3%BAblica_del_Distrito_Federal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4426" y="5571261"/>
                <a:ext cx="1406555" cy="1465779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35 CuadroTexto"/>
              <p:cNvSpPr txBox="1"/>
              <p:nvPr/>
            </p:nvSpPr>
            <p:spPr>
              <a:xfrm>
                <a:off x="8410611" y="5403837"/>
                <a:ext cx="4176465" cy="13952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just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sz="28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Brinda </a:t>
                </a:r>
                <a:r>
                  <a:rPr kumimoji="0" lang="es-MX" sz="28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protección</a:t>
                </a:r>
                <a:r>
                  <a:rPr kumimoji="0" lang="es-MX" sz="2800" b="0" i="0" u="none" strike="noStrike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 al Personal de la Contraloría General.</a:t>
                </a:r>
                <a:endParaRPr kumimoji="0" lang="es-MX" sz="2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728" y="3940696"/>
                <a:ext cx="1424997" cy="1424997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8" name="Imagen 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7435" y="3907309"/>
                <a:ext cx="1473547" cy="1473547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20" name="19 CuadroTexto"/>
              <p:cNvSpPr txBox="1"/>
              <p:nvPr/>
            </p:nvSpPr>
            <p:spPr>
              <a:xfrm>
                <a:off x="2223428" y="4315676"/>
                <a:ext cx="3796785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2800" dirty="0" smtClean="0"/>
                  <a:t>Vigila y supervisa</a:t>
                </a:r>
                <a:r>
                  <a:rPr kumimoji="0" lang="es-MX" sz="36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.</a:t>
                </a:r>
                <a:endParaRPr kumimoji="0" lang="es-MX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21" name="20 CuadroTexto"/>
              <p:cNvSpPr txBox="1"/>
              <p:nvPr/>
            </p:nvSpPr>
            <p:spPr>
              <a:xfrm>
                <a:off x="8427299" y="3859397"/>
                <a:ext cx="2683614" cy="13952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just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2800" dirty="0" smtClean="0"/>
                  <a:t>Atiende las necesidades de la APDF.</a:t>
                </a:r>
                <a:endParaRPr kumimoji="0" lang="es-MX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4" name="Picture 2" descr="http://adninformativo.mx/wp-content/uploads/2015/06/locatel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905" y="7181056"/>
                <a:ext cx="1368152" cy="1370627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23 CuadroTexto"/>
              <p:cNvSpPr txBox="1"/>
              <p:nvPr/>
            </p:nvSpPr>
            <p:spPr>
              <a:xfrm>
                <a:off x="2225309" y="7306681"/>
                <a:ext cx="3796785" cy="9643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2800" dirty="0" smtClean="0"/>
                  <a:t>Informa y orienta a la ciudadanía.</a:t>
                </a:r>
                <a:endParaRPr kumimoji="0" lang="es-MX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26" name="31 CuadroTexto"/>
              <p:cNvSpPr txBox="1"/>
              <p:nvPr/>
            </p:nvSpPr>
            <p:spPr>
              <a:xfrm>
                <a:off x="8436333" y="7497490"/>
                <a:ext cx="4150743" cy="533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just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sz="28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Dota </a:t>
                </a:r>
                <a:r>
                  <a:rPr kumimoji="0" lang="es-MX" sz="28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a los domicilios.</a:t>
                </a:r>
                <a:endParaRPr kumimoji="0" lang="es-MX" sz="2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pic>
          <p:nvPicPr>
            <p:cNvPr id="27" name="Picture 4" descr="http://vocesdelperiodista.mx/wp-content/uploads/2015/12/mapadf-delegaciones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4428" y="7181055"/>
              <a:ext cx="1399676" cy="137062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8 CuadroTexto"/>
          <p:cNvSpPr txBox="1"/>
          <p:nvPr/>
        </p:nvSpPr>
        <p:spPr>
          <a:xfrm>
            <a:off x="6574408" y="7685112"/>
            <a:ext cx="165618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DELEGACIONES</a:t>
            </a:r>
            <a:endParaRPr kumimoji="0" lang="es-MX" sz="1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568558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Fondo.jpg"/>
          <p:cNvPicPr>
            <a:picLocks noChangeAspect="1"/>
          </p:cNvPicPr>
          <p:nvPr/>
        </p:nvPicPr>
        <p:blipFill>
          <a:blip r:embed="rId2">
            <a:alphaModFix amt="17097"/>
            <a:extLst/>
          </a:blip>
          <a:stretch>
            <a:fillRect/>
          </a:stretch>
        </p:blipFill>
        <p:spPr>
          <a:xfrm>
            <a:off x="0" y="3270943"/>
            <a:ext cx="13004800" cy="65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482600" y="2184400"/>
            <a:ext cx="12039600" cy="1"/>
          </a:xfrm>
          <a:prstGeom prst="line">
            <a:avLst/>
          </a:prstGeom>
          <a:ln w="25400">
            <a:solidFill>
              <a:srgbClr val="F64FA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6" name="logoCDMX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1996" y="7927344"/>
            <a:ext cx="3190337" cy="246526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11215409" y="139"/>
            <a:ext cx="169918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smtClean="0"/>
              <a:t>0</a:t>
            </a:r>
            <a:r>
              <a:rPr lang="es-MX" dirty="0"/>
              <a:t>7</a:t>
            </a:r>
            <a:endParaRPr dirty="0"/>
          </a:p>
        </p:txBody>
      </p:sp>
      <p:sp>
        <p:nvSpPr>
          <p:cNvPr id="2" name="CuadroTexto 1"/>
          <p:cNvSpPr txBox="1"/>
          <p:nvPr/>
        </p:nvSpPr>
        <p:spPr>
          <a:xfrm>
            <a:off x="3852540" y="2284512"/>
            <a:ext cx="393156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b="1" dirty="0" smtClean="0"/>
              <a:t>Entrega de agua.</a:t>
            </a:r>
            <a:endParaRPr kumimoji="0" lang="es-MX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2600" y="1287360"/>
            <a:ext cx="673988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b="1" dirty="0" smtClean="0"/>
              <a:t>IV. Esquema de operación</a:t>
            </a:r>
            <a:endParaRPr kumimoji="0" lang="es-MX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13" name="AutoShape 562"/>
          <p:cNvSpPr>
            <a:spLocks noChangeArrowheads="1"/>
          </p:cNvSpPr>
          <p:nvPr/>
        </p:nvSpPr>
        <p:spPr bwMode="auto">
          <a:xfrm rot="1906646">
            <a:off x="2007364" y="3420985"/>
            <a:ext cx="300038" cy="242888"/>
          </a:xfrm>
          <a:prstGeom prst="lightningBol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MX" altLang="es-MX"/>
          </a:p>
        </p:txBody>
      </p:sp>
      <p:sp>
        <p:nvSpPr>
          <p:cNvPr id="5" name="4 CuadroTexto"/>
          <p:cNvSpPr txBox="1"/>
          <p:nvPr/>
        </p:nvSpPr>
        <p:spPr>
          <a:xfrm>
            <a:off x="822636" y="4826471"/>
            <a:ext cx="317446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Origen</a:t>
            </a:r>
            <a:endParaRPr kumimoji="0" lang="es-MX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822636" y="3036773"/>
            <a:ext cx="9640204" cy="6232515"/>
            <a:chOff x="822636" y="3036773"/>
            <a:chExt cx="9640204" cy="6232515"/>
          </a:xfrm>
        </p:grpSpPr>
        <p:grpSp>
          <p:nvGrpSpPr>
            <p:cNvPr id="16" name="15 Grupo"/>
            <p:cNvGrpSpPr/>
            <p:nvPr/>
          </p:nvGrpSpPr>
          <p:grpSpPr>
            <a:xfrm>
              <a:off x="822636" y="3036773"/>
              <a:ext cx="9640204" cy="6232515"/>
              <a:chOff x="822636" y="2810549"/>
              <a:chExt cx="9640204" cy="6232515"/>
            </a:xfrm>
          </p:grpSpPr>
          <p:grpSp>
            <p:nvGrpSpPr>
              <p:cNvPr id="3" name="2 Grupo"/>
              <p:cNvGrpSpPr/>
              <p:nvPr/>
            </p:nvGrpSpPr>
            <p:grpSpPr>
              <a:xfrm>
                <a:off x="822636" y="2935349"/>
                <a:ext cx="3174467" cy="1565780"/>
                <a:chOff x="822636" y="2935349"/>
                <a:chExt cx="3174467" cy="1565780"/>
              </a:xfrm>
            </p:grpSpPr>
            <p:pic>
              <p:nvPicPr>
                <p:cNvPr id="1028" name="Picture 4" descr="https://image.freepik.com/vector-gratis/pack-de-vectores-de-camiones_23-2147496998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8" t="46918" r="54658" b="33690"/>
                <a:stretch/>
              </p:blipFill>
              <p:spPr bwMode="auto">
                <a:xfrm flipH="1">
                  <a:off x="1389832" y="3148608"/>
                  <a:ext cx="2607271" cy="13525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0" name="Picture 6" descr="http://www.colorear.info/Dibujos-infantiles/Personas/images/46.gif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2636" y="3652664"/>
                  <a:ext cx="567196" cy="6761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AutoShape 51"/>
                <p:cNvSpPr>
                  <a:spLocks noChangeArrowheads="1"/>
                </p:cNvSpPr>
                <p:nvPr/>
              </p:nvSpPr>
              <p:spPr bwMode="auto">
                <a:xfrm>
                  <a:off x="1594656" y="2935349"/>
                  <a:ext cx="576263" cy="925286"/>
                </a:xfrm>
                <a:custGeom>
                  <a:avLst/>
                  <a:gdLst>
                    <a:gd name="T0" fmla="*/ 182 w 21600"/>
                    <a:gd name="T1" fmla="*/ 0 h 21600"/>
                    <a:gd name="T2" fmla="*/ 45 w 21600"/>
                    <a:gd name="T3" fmla="*/ 340 h 21600"/>
                    <a:gd name="T4" fmla="*/ 182 w 21600"/>
                    <a:gd name="T5" fmla="*/ 170 h 21600"/>
                    <a:gd name="T6" fmla="*/ 318 w 21600"/>
                    <a:gd name="T7" fmla="*/ 34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19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lnTo>
                        <a:pt x="5400" y="10800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12" name="AutoShape 53"/>
                <p:cNvSpPr>
                  <a:spLocks noChangeArrowheads="1"/>
                </p:cNvSpPr>
                <p:nvPr/>
              </p:nvSpPr>
              <p:spPr bwMode="auto">
                <a:xfrm>
                  <a:off x="1605856" y="3364632"/>
                  <a:ext cx="144463" cy="92528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3">
                    <a:lumMod val="7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</p:grpSp>
          <p:graphicFrame>
            <p:nvGraphicFramePr>
              <p:cNvPr id="4" name="3 Diagrama"/>
              <p:cNvGraphicFramePr/>
              <p:nvPr>
                <p:extLst>
                  <p:ext uri="{D42A27DB-BD31-4B8C-83A1-F6EECF244321}">
                    <p14:modId xmlns:p14="http://schemas.microsoft.com/office/powerpoint/2010/main" val="3244968082"/>
                  </p:ext>
                </p:extLst>
              </p:nvPr>
            </p:nvGraphicFramePr>
            <p:xfrm>
              <a:off x="3982120" y="3542429"/>
              <a:ext cx="3038790" cy="78635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pic>
            <p:nvPicPr>
              <p:cNvPr id="1032" name="Picture 8" descr="http://img2.colorearjunior.com/tranquila-calle-de-ciudad_528605e39aa2f-p.gif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82520" y="2810549"/>
                <a:ext cx="2857500" cy="17062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17 CuadroTexto"/>
              <p:cNvSpPr txBox="1"/>
              <p:nvPr/>
            </p:nvSpPr>
            <p:spPr>
              <a:xfrm>
                <a:off x="7288373" y="4672255"/>
                <a:ext cx="3174467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sz="20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Colonias</a:t>
                </a:r>
                <a:endParaRPr kumimoji="0" lang="es-MX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6" name="5 Flecha abajo"/>
              <p:cNvSpPr/>
              <p:nvPr/>
            </p:nvSpPr>
            <p:spPr>
              <a:xfrm>
                <a:off x="5134248" y="4285119"/>
                <a:ext cx="579122" cy="2762512"/>
              </a:xfrm>
              <a:prstGeom prst="down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MX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8" name="7 CuadroTexto"/>
              <p:cNvSpPr txBox="1"/>
              <p:nvPr/>
            </p:nvSpPr>
            <p:spPr>
              <a:xfrm>
                <a:off x="5281322" y="4561582"/>
                <a:ext cx="216024" cy="21339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sz="12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Supervisión</a:t>
                </a:r>
                <a:endParaRPr kumimoji="0" lang="es-MX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grpSp>
            <p:nvGrpSpPr>
              <p:cNvPr id="14" name="13 Grupo"/>
              <p:cNvGrpSpPr/>
              <p:nvPr/>
            </p:nvGrpSpPr>
            <p:grpSpPr>
              <a:xfrm>
                <a:off x="4447132" y="7115112"/>
                <a:ext cx="2100428" cy="1927952"/>
                <a:chOff x="4447132" y="7115112"/>
                <a:chExt cx="2100428" cy="1927952"/>
              </a:xfrm>
            </p:grpSpPr>
            <p:grpSp>
              <p:nvGrpSpPr>
                <p:cNvPr id="10" name="9 Grupo"/>
                <p:cNvGrpSpPr/>
                <p:nvPr/>
              </p:nvGrpSpPr>
              <p:grpSpPr>
                <a:xfrm>
                  <a:off x="4447132" y="7115112"/>
                  <a:ext cx="2100428" cy="1927952"/>
                  <a:chOff x="4447132" y="7115112"/>
                  <a:chExt cx="2100428" cy="1927952"/>
                </a:xfrm>
              </p:grpSpPr>
              <p:pic>
                <p:nvPicPr>
                  <p:cNvPr id="1034" name="Picture 10" descr="http://image.eluniversal.com.mx/sites/default/files/styles/f03-651x400/public/2015/12/15/nuevo_reglamento_contraloria.jpg?itok=uM-UtUg5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6706" t="23724" r="9420" b="25674"/>
                  <a:stretch/>
                </p:blipFill>
                <p:spPr bwMode="auto">
                  <a:xfrm>
                    <a:off x="4447132" y="7115112"/>
                    <a:ext cx="2100428" cy="192795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9" name="8 CuadroTexto"/>
                  <p:cNvSpPr txBox="1"/>
                  <p:nvPr/>
                </p:nvSpPr>
                <p:spPr>
                  <a:xfrm>
                    <a:off x="5017790" y="8242498"/>
                    <a:ext cx="806058" cy="656590"/>
                  </a:xfrm>
                  <a:prstGeom prst="rect">
                    <a:avLst/>
                  </a:prstGeom>
                  <a:solidFill>
                    <a:srgbClr val="FF66CC"/>
                  </a:solidFill>
                  <a:ln w="12700" cap="flat">
                    <a:noFill/>
                    <a:miter lim="400000"/>
                  </a:ln>
                  <a:effectLst/>
                  <a:scene3d>
                    <a:camera prst="perspectiveHeroicExtremeLeftFacing"/>
                    <a:lightRig rig="threePt" dir="t"/>
                  </a:scene3d>
                  <a:sp3d>
                    <a:bevelT/>
                  </a:sp3d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MX" sz="3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pic>
              <p:nvPicPr>
                <p:cNvPr id="25" name="Imagen 4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75059" y="8344201"/>
                  <a:ext cx="469151" cy="469151"/>
                </a:xfrm>
                <a:prstGeom prst="rect">
                  <a:avLst/>
                </a:prstGeom>
                <a:ln w="38100" cap="sq">
                  <a:solidFill>
                    <a:srgbClr val="FF66CC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scene3d>
                  <a:camera prst="perspectiveHeroicExtremeLeftFacing"/>
                  <a:lightRig rig="threePt" dir="t"/>
                </a:scene3d>
              </p:spPr>
            </p:pic>
          </p:grpSp>
          <p:sp>
            <p:nvSpPr>
              <p:cNvPr id="15" name="14 CuadroTexto"/>
              <p:cNvSpPr txBox="1"/>
              <p:nvPr/>
            </p:nvSpPr>
            <p:spPr>
              <a:xfrm>
                <a:off x="6582760" y="8632695"/>
                <a:ext cx="2292846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sz="20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Módulos</a:t>
                </a:r>
                <a:endParaRPr kumimoji="0" lang="es-MX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sp>
          <p:nvSpPr>
            <p:cNvPr id="29" name="AutoShape 562"/>
            <p:cNvSpPr>
              <a:spLocks noChangeArrowheads="1"/>
            </p:cNvSpPr>
            <p:nvPr/>
          </p:nvSpPr>
          <p:spPr bwMode="auto">
            <a:xfrm rot="1906646">
              <a:off x="2007364" y="3637009"/>
              <a:ext cx="300038" cy="242888"/>
            </a:xfrm>
            <a:prstGeom prst="lightningBol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s-MX" altLang="es-MX"/>
            </a:p>
          </p:txBody>
        </p:sp>
      </p:grpSp>
    </p:spTree>
    <p:extLst>
      <p:ext uri="{BB962C8B-B14F-4D97-AF65-F5344CB8AC3E}">
        <p14:creationId xmlns:p14="http://schemas.microsoft.com/office/powerpoint/2010/main" val="16144657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Fondo.jpg"/>
          <p:cNvPicPr>
            <a:picLocks noChangeAspect="1"/>
          </p:cNvPicPr>
          <p:nvPr/>
        </p:nvPicPr>
        <p:blipFill>
          <a:blip r:embed="rId2">
            <a:alphaModFix amt="17097"/>
            <a:extLst/>
          </a:blip>
          <a:stretch>
            <a:fillRect/>
          </a:stretch>
        </p:blipFill>
        <p:spPr>
          <a:xfrm>
            <a:off x="0" y="3296840"/>
            <a:ext cx="13004800" cy="65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482600" y="2184400"/>
            <a:ext cx="12039600" cy="1"/>
          </a:xfrm>
          <a:prstGeom prst="line">
            <a:avLst/>
          </a:prstGeom>
          <a:ln w="25400">
            <a:solidFill>
              <a:srgbClr val="F64FA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6" name="logoCDMX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1996" y="7927344"/>
            <a:ext cx="3190337" cy="246526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11215409" y="139"/>
            <a:ext cx="169918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smtClean="0"/>
              <a:t>0</a:t>
            </a:r>
            <a:r>
              <a:rPr lang="es-MX" dirty="0"/>
              <a:t>8</a:t>
            </a:r>
            <a:endParaRPr dirty="0"/>
          </a:p>
        </p:txBody>
      </p:sp>
      <p:sp>
        <p:nvSpPr>
          <p:cNvPr id="2" name="CuadroTexto 1"/>
          <p:cNvSpPr txBox="1"/>
          <p:nvPr/>
        </p:nvSpPr>
        <p:spPr>
          <a:xfrm>
            <a:off x="3262040" y="2229931"/>
            <a:ext cx="623582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b="1" dirty="0" smtClean="0"/>
              <a:t>Abastecimiento de agua</a:t>
            </a:r>
            <a:endParaRPr kumimoji="0" lang="es-MX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graphicFrame>
        <p:nvGraphicFramePr>
          <p:cNvPr id="8" name="Diagrama 1"/>
          <p:cNvGraphicFramePr/>
          <p:nvPr>
            <p:extLst>
              <p:ext uri="{D42A27DB-BD31-4B8C-83A1-F6EECF244321}">
                <p14:modId xmlns:p14="http://schemas.microsoft.com/office/powerpoint/2010/main" val="2637706853"/>
              </p:ext>
            </p:extLst>
          </p:nvPr>
        </p:nvGraphicFramePr>
        <p:xfrm>
          <a:off x="1173808" y="2985321"/>
          <a:ext cx="9505056" cy="6283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6"/>
          <p:cNvSpPr txBox="1"/>
          <p:nvPr/>
        </p:nvSpPr>
        <p:spPr>
          <a:xfrm>
            <a:off x="482600" y="1287360"/>
            <a:ext cx="673988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b="1" dirty="0" smtClean="0"/>
              <a:t>IV. Esquema de operación</a:t>
            </a:r>
            <a:endParaRPr kumimoji="0" lang="es-MX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0909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Fondo.jpg"/>
          <p:cNvPicPr>
            <a:picLocks noChangeAspect="1"/>
          </p:cNvPicPr>
          <p:nvPr/>
        </p:nvPicPr>
        <p:blipFill>
          <a:blip r:embed="rId2">
            <a:alphaModFix amt="17097"/>
            <a:extLst/>
          </a:blip>
          <a:stretch>
            <a:fillRect/>
          </a:stretch>
        </p:blipFill>
        <p:spPr>
          <a:xfrm>
            <a:off x="0" y="3296840"/>
            <a:ext cx="13004800" cy="65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482600" y="2184400"/>
            <a:ext cx="12039600" cy="1"/>
          </a:xfrm>
          <a:prstGeom prst="line">
            <a:avLst/>
          </a:prstGeom>
          <a:ln w="25400">
            <a:solidFill>
              <a:srgbClr val="F64FA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6" name="logoCDMX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1996" y="7927344"/>
            <a:ext cx="3190337" cy="246526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11215409" y="139"/>
            <a:ext cx="169918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smtClean="0"/>
              <a:t>0</a:t>
            </a:r>
            <a:r>
              <a:rPr lang="es-MX" dirty="0"/>
              <a:t>9</a:t>
            </a:r>
            <a:endParaRPr dirty="0"/>
          </a:p>
        </p:txBody>
      </p:sp>
      <p:sp>
        <p:nvSpPr>
          <p:cNvPr id="7" name="CuadroTexto 6"/>
          <p:cNvSpPr txBox="1"/>
          <p:nvPr/>
        </p:nvSpPr>
        <p:spPr>
          <a:xfrm>
            <a:off x="482599" y="1492424"/>
            <a:ext cx="878777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b="1" dirty="0" smtClean="0"/>
              <a:t>Esquema operativo del programa.</a:t>
            </a:r>
            <a:endParaRPr kumimoji="0" lang="es-MX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957784" y="2572544"/>
            <a:ext cx="10929324" cy="6220447"/>
            <a:chOff x="1221371" y="2542521"/>
            <a:chExt cx="10929324" cy="6220447"/>
          </a:xfrm>
        </p:grpSpPr>
        <p:sp>
          <p:nvSpPr>
            <p:cNvPr id="11" name="Rectángulo 3"/>
            <p:cNvSpPr/>
            <p:nvPr/>
          </p:nvSpPr>
          <p:spPr>
            <a:xfrm>
              <a:off x="1241776" y="2542521"/>
              <a:ext cx="2880320" cy="157992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2400" dirty="0" smtClean="0">
                  <a:solidFill>
                    <a:srgbClr val="FFFFFF"/>
                  </a:solidFill>
                </a:rPr>
                <a:t>Vigilancia del Suministro de agua a Pipas en las “garzas” </a:t>
              </a:r>
              <a:endParaRPr kumimoji="0" lang="es-MX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2" name="Redondear rectángulo de esquina del mismo lado 4"/>
            <p:cNvSpPr/>
            <p:nvPr/>
          </p:nvSpPr>
          <p:spPr>
            <a:xfrm>
              <a:off x="1241776" y="4699696"/>
              <a:ext cx="2880320" cy="881936"/>
            </a:xfrm>
            <a:prstGeom prst="round2SameRect">
              <a:avLst/>
            </a:pr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s-MX" sz="2400" dirty="0">
                  <a:solidFill>
                    <a:srgbClr val="FFFFFF"/>
                  </a:solidFill>
                </a:rPr>
                <a:t>Instalación de Módulos de quejas</a:t>
              </a:r>
            </a:p>
          </p:txBody>
        </p:sp>
        <p:sp>
          <p:nvSpPr>
            <p:cNvPr id="13" name="Redondear rectángulo de esquina del mismo lado 11"/>
            <p:cNvSpPr/>
            <p:nvPr/>
          </p:nvSpPr>
          <p:spPr>
            <a:xfrm>
              <a:off x="1221371" y="6144655"/>
              <a:ext cx="2880320" cy="881936"/>
            </a:xfrm>
            <a:prstGeom prst="round2SameRect">
              <a:avLst/>
            </a:prstGeom>
            <a:solidFill>
              <a:schemeClr val="accent3">
                <a:lumMod val="50000"/>
              </a:schemeClr>
            </a:solidFill>
            <a:ln w="12700" cap="flat">
              <a:noFill/>
              <a:miter lim="4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s-MX" sz="2400" dirty="0">
                  <a:solidFill>
                    <a:srgbClr val="FFFFFF"/>
                  </a:solidFill>
                </a:rPr>
                <a:t>Supervisión de personal de la CG</a:t>
              </a:r>
            </a:p>
          </p:txBody>
        </p:sp>
        <p:sp>
          <p:nvSpPr>
            <p:cNvPr id="14" name="Redondear rectángulo de esquina del mismo lado 13"/>
            <p:cNvSpPr/>
            <p:nvPr/>
          </p:nvSpPr>
          <p:spPr>
            <a:xfrm>
              <a:off x="1241776" y="7620987"/>
              <a:ext cx="2880320" cy="978733"/>
            </a:xfrm>
            <a:prstGeom prst="round2SameRect">
              <a:avLst>
                <a:gd name="adj1" fmla="val 17965"/>
                <a:gd name="adj2" fmla="val 0"/>
              </a:avLst>
            </a:prstGeom>
            <a:solidFill>
              <a:srgbClr val="CC9900"/>
            </a:solidFill>
            <a:ln w="12700" cap="flat">
              <a:noFill/>
              <a:miter lim="4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s-MX" sz="1800" dirty="0">
                  <a:solidFill>
                    <a:srgbClr val="FFFFFF"/>
                  </a:solidFill>
                </a:rPr>
                <a:t>Seguimiento a las solicitudes de la ciudadanía</a:t>
              </a: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5256076" y="2542521"/>
              <a:ext cx="2880320" cy="157992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2400" dirty="0" smtClean="0">
                  <a:solidFill>
                    <a:srgbClr val="FFFFFF"/>
                  </a:solidFill>
                </a:rPr>
                <a:t>Verificación en tiempo real por parte de personal de la CG</a:t>
              </a:r>
              <a:endParaRPr kumimoji="0" lang="es-MX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6" name="Flecha derecha 5"/>
            <p:cNvSpPr/>
            <p:nvPr/>
          </p:nvSpPr>
          <p:spPr>
            <a:xfrm>
              <a:off x="4122096" y="3080144"/>
              <a:ext cx="1133980" cy="504674"/>
            </a:xfrm>
            <a:prstGeom prst="rightArrow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7" name="Redondear rectángulo de esquina del mismo lado 16"/>
            <p:cNvSpPr/>
            <p:nvPr/>
          </p:nvSpPr>
          <p:spPr>
            <a:xfrm>
              <a:off x="5256076" y="4710009"/>
              <a:ext cx="2880320" cy="849670"/>
            </a:xfrm>
            <a:prstGeom prst="round2SameRect">
              <a:avLst/>
            </a:prstGeom>
            <a:solidFill>
              <a:schemeClr val="accent4">
                <a:lumMod val="75000"/>
              </a:schemeClr>
            </a:solidFill>
            <a:ln w="12700" cap="flat">
              <a:noFill/>
              <a:miter lim="4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s-MX" sz="2300" dirty="0">
                  <a:solidFill>
                    <a:srgbClr val="FFFFFF"/>
                  </a:solidFill>
                </a:rPr>
                <a:t>Seguimiento a las rutas de distribución</a:t>
              </a:r>
            </a:p>
          </p:txBody>
        </p:sp>
        <p:sp>
          <p:nvSpPr>
            <p:cNvPr id="18" name="Redondear rectángulo de esquina del mismo lado 17"/>
            <p:cNvSpPr/>
            <p:nvPr/>
          </p:nvSpPr>
          <p:spPr>
            <a:xfrm>
              <a:off x="5256076" y="6113935"/>
              <a:ext cx="2880320" cy="849670"/>
            </a:xfrm>
            <a:prstGeom prst="round2Same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s-MX" sz="2300" dirty="0">
                  <a:solidFill>
                    <a:srgbClr val="FFFFFF"/>
                  </a:solidFill>
                </a:rPr>
                <a:t>Verificación de la entrega de agua</a:t>
              </a:r>
            </a:p>
          </p:txBody>
        </p:sp>
        <p:sp>
          <p:nvSpPr>
            <p:cNvPr id="19" name="Redondear rectángulo de esquina del mismo lado 18"/>
            <p:cNvSpPr/>
            <p:nvPr/>
          </p:nvSpPr>
          <p:spPr>
            <a:xfrm>
              <a:off x="5268776" y="7542240"/>
              <a:ext cx="2880320" cy="1220728"/>
            </a:xfrm>
            <a:prstGeom prst="round2SameRect">
              <a:avLst/>
            </a:prstGeom>
            <a:solidFill>
              <a:srgbClr val="FF9900"/>
            </a:solidFill>
            <a:ln w="12700" cap="flat">
              <a:noFill/>
              <a:miter lim="4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s-MX" sz="2300" dirty="0">
                  <a:solidFill>
                    <a:srgbClr val="FFFFFF"/>
                  </a:solidFill>
                </a:rPr>
                <a:t>Vigilancia de la gratuidad del Programa</a:t>
              </a:r>
            </a:p>
          </p:txBody>
        </p:sp>
        <p:sp>
          <p:nvSpPr>
            <p:cNvPr id="20" name="Rectángulo 20"/>
            <p:cNvSpPr/>
            <p:nvPr/>
          </p:nvSpPr>
          <p:spPr>
            <a:xfrm>
              <a:off x="9270375" y="2557742"/>
              <a:ext cx="2880320" cy="133369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4000" dirty="0" smtClean="0">
                  <a:solidFill>
                    <a:srgbClr val="FFFFFF"/>
                  </a:solidFill>
                </a:rPr>
                <a:t>Informe de Resultados </a:t>
              </a:r>
              <a:endParaRPr kumimoji="0" lang="es-MX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Light"/>
              </a:endParaRPr>
            </a:p>
          </p:txBody>
        </p:sp>
        <p:sp>
          <p:nvSpPr>
            <p:cNvPr id="21" name="Rectángulo 23"/>
            <p:cNvSpPr/>
            <p:nvPr/>
          </p:nvSpPr>
          <p:spPr>
            <a:xfrm>
              <a:off x="9270375" y="4815530"/>
              <a:ext cx="2880320" cy="1149033"/>
            </a:xfrm>
            <a:prstGeom prst="rect">
              <a:avLst/>
            </a:prstGeom>
            <a:solidFill>
              <a:srgbClr val="FF0066"/>
            </a:solidFill>
            <a:ln w="12700" cap="flat">
              <a:noFill/>
              <a:miter lim="4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s-MX" sz="3400" dirty="0">
                  <a:solidFill>
                    <a:srgbClr val="FFFFFF"/>
                  </a:solidFill>
                </a:rPr>
                <a:t>Evaluación de Resultados </a:t>
              </a:r>
            </a:p>
          </p:txBody>
        </p:sp>
        <p:sp>
          <p:nvSpPr>
            <p:cNvPr id="22" name="Flecha derecha 24"/>
            <p:cNvSpPr/>
            <p:nvPr/>
          </p:nvSpPr>
          <p:spPr>
            <a:xfrm>
              <a:off x="8136395" y="3080144"/>
              <a:ext cx="1133980" cy="504674"/>
            </a:xfrm>
            <a:prstGeom prst="rightArrow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3" name="Flecha derecha 25"/>
            <p:cNvSpPr/>
            <p:nvPr/>
          </p:nvSpPr>
          <p:spPr>
            <a:xfrm rot="5400000">
              <a:off x="10259228" y="4101148"/>
              <a:ext cx="902614" cy="504674"/>
            </a:xfrm>
            <a:prstGeom prst="rightArrow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24" name="Conector recto de flecha 8"/>
            <p:cNvCxnSpPr/>
            <p:nvPr/>
          </p:nvCxnSpPr>
          <p:spPr>
            <a:xfrm>
              <a:off x="2681936" y="4135141"/>
              <a:ext cx="0" cy="551869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Conector recto de flecha 28"/>
            <p:cNvCxnSpPr/>
            <p:nvPr/>
          </p:nvCxnSpPr>
          <p:spPr>
            <a:xfrm>
              <a:off x="2671472" y="5594346"/>
              <a:ext cx="0" cy="551869"/>
            </a:xfrm>
            <a:prstGeom prst="straightConnector1">
              <a:avLst/>
            </a:prstGeom>
            <a:ln w="5715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Conector recto de flecha 29"/>
            <p:cNvCxnSpPr/>
            <p:nvPr/>
          </p:nvCxnSpPr>
          <p:spPr>
            <a:xfrm>
              <a:off x="2648308" y="7039291"/>
              <a:ext cx="0" cy="551869"/>
            </a:xfrm>
            <a:prstGeom prst="straightConnector1">
              <a:avLst/>
            </a:prstGeom>
            <a:ln w="5715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Conector recto de flecha 30"/>
            <p:cNvCxnSpPr/>
            <p:nvPr/>
          </p:nvCxnSpPr>
          <p:spPr>
            <a:xfrm>
              <a:off x="6660372" y="4147841"/>
              <a:ext cx="0" cy="551869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Conector recto de flecha 31"/>
            <p:cNvCxnSpPr/>
            <p:nvPr/>
          </p:nvCxnSpPr>
          <p:spPr>
            <a:xfrm>
              <a:off x="6660372" y="5568946"/>
              <a:ext cx="0" cy="551869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Conector recto de flecha 32"/>
            <p:cNvCxnSpPr/>
            <p:nvPr/>
          </p:nvCxnSpPr>
          <p:spPr>
            <a:xfrm>
              <a:off x="6696236" y="6960172"/>
              <a:ext cx="0" cy="551869"/>
            </a:xfrm>
            <a:prstGeom prst="straightConnector1">
              <a:avLst/>
            </a:prstGeom>
            <a:ln w="571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050" name="Picture 2" descr="http://1.bp.blogspot.com/-GIHapuOpHBs/TZ5DIIRszPI/AAAAAAAAAAU/xQxT25ki_Dk/s1600/ingenieria_cic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696" y="6460976"/>
            <a:ext cx="2571308" cy="20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9797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488</Words>
  <Application>Microsoft Office PowerPoint</Application>
  <PresentationFormat>Personalizado</PresentationFormat>
  <Paragraphs>116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 Particular</dc:creator>
  <cp:lastModifiedBy>comunicacion social</cp:lastModifiedBy>
  <cp:revision>59</cp:revision>
  <cp:lastPrinted>2016-01-25T17:45:55Z</cp:lastPrinted>
  <dcterms:modified xsi:type="dcterms:W3CDTF">2016-01-25T19:31:45Z</dcterms:modified>
</cp:coreProperties>
</file>