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4" r:id="rId2"/>
    <p:sldId id="285" r:id="rId3"/>
    <p:sldId id="339" r:id="rId4"/>
    <p:sldId id="338" r:id="rId5"/>
    <p:sldId id="286" r:id="rId6"/>
    <p:sldId id="287" r:id="rId7"/>
    <p:sldId id="288" r:id="rId8"/>
    <p:sldId id="340" r:id="rId9"/>
    <p:sldId id="341" r:id="rId10"/>
    <p:sldId id="349" r:id="rId11"/>
    <p:sldId id="350" r:id="rId12"/>
    <p:sldId id="343" r:id="rId13"/>
    <p:sldId id="342" r:id="rId14"/>
    <p:sldId id="344" r:id="rId15"/>
    <p:sldId id="289" r:id="rId16"/>
    <p:sldId id="290" r:id="rId17"/>
    <p:sldId id="291" r:id="rId18"/>
    <p:sldId id="345" r:id="rId19"/>
    <p:sldId id="346" r:id="rId20"/>
    <p:sldId id="292" r:id="rId21"/>
    <p:sldId id="348" r:id="rId22"/>
    <p:sldId id="293" r:id="rId23"/>
    <p:sldId id="351" r:id="rId24"/>
    <p:sldId id="352" r:id="rId25"/>
    <p:sldId id="355" r:id="rId26"/>
    <p:sldId id="354" r:id="rId27"/>
    <p:sldId id="356" r:id="rId28"/>
    <p:sldId id="357" r:id="rId29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1"/>
    <p:restoredTop sz="93633" autoAdjust="0"/>
  </p:normalViewPr>
  <p:slideViewPr>
    <p:cSldViewPr snapToGrid="0" snapToObjects="1">
      <p:cViewPr>
        <p:scale>
          <a:sx n="90" d="100"/>
          <a:sy n="90" d="100"/>
        </p:scale>
        <p:origin x="-1560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Tasa de delitos x cada 100 mil habitantes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Hoja1!$I$2</c:f>
              <c:strCache>
                <c:ptCount val="1"/>
                <c:pt idx="0">
                  <c:v>Delitos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Hoja1!$H$3:$H$6</c:f>
              <c:strCache>
                <c:ptCount val="4"/>
                <c:pt idx="0">
                  <c:v>Cuauhtémoc</c:v>
                </c:pt>
                <c:pt idx="1">
                  <c:v>Benito Juárez</c:v>
                </c:pt>
                <c:pt idx="2">
                  <c:v>Miguel Hidalgo</c:v>
                </c:pt>
                <c:pt idx="3">
                  <c:v>Iztapalapa</c:v>
                </c:pt>
              </c:strCache>
            </c:strRef>
          </c:cat>
          <c:val>
            <c:numRef>
              <c:f>Hoja1!$I$3:$I$6</c:f>
              <c:numCache>
                <c:formatCode>0.0</c:formatCode>
                <c:ptCount val="4"/>
                <c:pt idx="0">
                  <c:v>453.9</c:v>
                </c:pt>
                <c:pt idx="1">
                  <c:v>328.98</c:v>
                </c:pt>
                <c:pt idx="2">
                  <c:v>285.65</c:v>
                </c:pt>
                <c:pt idx="3">
                  <c:v>126.17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19254904"/>
        <c:axId val="2119625480"/>
      </c:barChart>
      <c:catAx>
        <c:axId val="2119254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19625480"/>
        <c:crosses val="autoZero"/>
        <c:auto val="1"/>
        <c:lblAlgn val="ctr"/>
        <c:lblOffset val="100"/>
        <c:noMultiLvlLbl val="0"/>
      </c:catAx>
      <c:valAx>
        <c:axId val="211962548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19254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 smtClean="0"/>
              <a:t>Ejemplo</a:t>
            </a:r>
            <a:r>
              <a:rPr lang="es-ES_tradnl" smtClean="0"/>
              <a:t>:</a:t>
            </a:r>
            <a:r>
              <a:rPr lang="es-ES_tradnl" baseline="0" smtClean="0"/>
              <a:t> luminarias</a:t>
            </a:r>
            <a:endParaRPr lang="es-ES_tradnl" dirty="0"/>
          </a:p>
        </c:rich>
      </c:tx>
      <c:layout>
        <c:manualLayout>
          <c:xMode val="edge"/>
          <c:yMode val="edge"/>
          <c:x val="0.236533420542879"/>
          <c:y val="0.046376811594202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Hoja1!$B$32</c:f>
              <c:strCache>
                <c:ptCount val="1"/>
                <c:pt idx="0">
                  <c:v>Luminarias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</c:spPr>
          <c:dPt>
            <c:idx val="0"/>
            <c:bubble3D val="0"/>
            <c:explosion val="15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169240019119016"/>
                  <c:y val="0.133473467990414"/>
                </c:manualLayout>
              </c:layout>
              <c:tx>
                <c:rich>
                  <a:bodyPr/>
                  <a:lstStyle/>
                  <a:p>
                    <a:r>
                      <a:rPr lang="cs-CZ" smtClean="0"/>
                      <a:t>22 mil</a:t>
                    </a:r>
                    <a:endParaRPr lang="cs-CZ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1295313325451"/>
                  <c:y val="-0.17173365285861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47 mil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150159744409"/>
                      <c:h val="0.1671395640762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0905301334138344"/>
                  <c:y val="0.170684126440717"/>
                </c:manualLayout>
              </c:layout>
              <c:tx>
                <c:rich>
                  <a:bodyPr/>
                  <a:lstStyle/>
                  <a:p>
                    <a:r>
                      <a:rPr lang="is-IS" smtClean="0"/>
                      <a:t>10 mil</a:t>
                    </a:r>
                    <a:endParaRPr lang="is-I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150159744409"/>
                      <c:h val="0.10265228802921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Hoja1!$A$33:$A$35</c:f>
              <c:strCache>
                <c:ptCount val="3"/>
                <c:pt idx="0">
                  <c:v>Año 2016</c:v>
                </c:pt>
                <c:pt idx="1">
                  <c:v>Año 2017</c:v>
                </c:pt>
                <c:pt idx="2">
                  <c:v>Año 2018</c:v>
                </c:pt>
              </c:strCache>
            </c:strRef>
          </c:cat>
          <c:val>
            <c:numRef>
              <c:f>Hoja1!$B$33:$B$35</c:f>
              <c:numCache>
                <c:formatCode>General</c:formatCode>
                <c:ptCount val="3"/>
                <c:pt idx="0">
                  <c:v>22000.0</c:v>
                </c:pt>
                <c:pt idx="1">
                  <c:v>47000.0</c:v>
                </c:pt>
                <c:pt idx="2">
                  <c:v>10000.0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27F51-C962-B845-8899-48DF35653E4A}" type="doc">
      <dgm:prSet loTypeId="urn:microsoft.com/office/officeart/2005/8/layout/venn1" loCatId="" qsTypeId="urn:microsoft.com/office/officeart/2005/8/quickstyle/simple2" qsCatId="simple" csTypeId="urn:microsoft.com/office/officeart/2005/8/colors/accent2_1" csCatId="accent2" phldr="1"/>
      <dgm:spPr/>
    </dgm:pt>
    <dgm:pt modelId="{FE743258-FA64-DB41-9312-CE67E3ED3B6D}">
      <dgm:prSet phldrT="[Texto]"/>
      <dgm:spPr>
        <a:ln w="76200">
          <a:solidFill>
            <a:srgbClr val="FFC000"/>
          </a:solidFill>
        </a:ln>
      </dgm:spPr>
      <dgm:t>
        <a:bodyPr/>
        <a:lstStyle/>
        <a:p>
          <a:r>
            <a:rPr lang="es-ES_tradnl" b="1" dirty="0" smtClean="0"/>
            <a:t>Inseguridad real</a:t>
          </a:r>
          <a:endParaRPr lang="es-ES_tradnl" b="1" dirty="0"/>
        </a:p>
      </dgm:t>
    </dgm:pt>
    <dgm:pt modelId="{01F589C2-735C-C245-9C8A-F9CD0DDEF0C5}" type="parTrans" cxnId="{DF7519A8-1F18-EC49-9E6C-809510DBF9B1}">
      <dgm:prSet/>
      <dgm:spPr/>
      <dgm:t>
        <a:bodyPr/>
        <a:lstStyle/>
        <a:p>
          <a:endParaRPr lang="es-ES_tradnl" b="1"/>
        </a:p>
      </dgm:t>
    </dgm:pt>
    <dgm:pt modelId="{7746D619-6452-DB4A-9B72-88537B9DB50B}" type="sibTrans" cxnId="{DF7519A8-1F18-EC49-9E6C-809510DBF9B1}">
      <dgm:prSet/>
      <dgm:spPr/>
      <dgm:t>
        <a:bodyPr/>
        <a:lstStyle/>
        <a:p>
          <a:endParaRPr lang="es-ES_tradnl" b="1"/>
        </a:p>
      </dgm:t>
    </dgm:pt>
    <dgm:pt modelId="{7E438C82-006B-4146-A427-2217C84F1279}">
      <dgm:prSet phldrT="[Texto]"/>
      <dgm:spPr>
        <a:ln w="76200"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Percepci</a:t>
          </a:r>
          <a:r>
            <a:rPr lang="es-ES" b="1" dirty="0" err="1" smtClean="0"/>
            <a:t>ón</a:t>
          </a:r>
          <a:r>
            <a:rPr lang="es-ES" b="1" dirty="0" smtClean="0"/>
            <a:t> de inseguridad</a:t>
          </a:r>
          <a:endParaRPr lang="es-ES_tradnl" b="1" dirty="0"/>
        </a:p>
      </dgm:t>
    </dgm:pt>
    <dgm:pt modelId="{65E2E463-BF21-A940-B560-EA4D327E745E}" type="parTrans" cxnId="{BDB255EC-2CDB-4947-9C8E-354FFAC0357C}">
      <dgm:prSet/>
      <dgm:spPr/>
      <dgm:t>
        <a:bodyPr/>
        <a:lstStyle/>
        <a:p>
          <a:endParaRPr lang="es-ES_tradnl" b="1"/>
        </a:p>
      </dgm:t>
    </dgm:pt>
    <dgm:pt modelId="{23B429F8-BB21-214B-93AB-870D67D64BA7}" type="sibTrans" cxnId="{BDB255EC-2CDB-4947-9C8E-354FFAC0357C}">
      <dgm:prSet/>
      <dgm:spPr/>
      <dgm:t>
        <a:bodyPr/>
        <a:lstStyle/>
        <a:p>
          <a:endParaRPr lang="es-ES_tradnl" b="1"/>
        </a:p>
      </dgm:t>
    </dgm:pt>
    <dgm:pt modelId="{6F00B14F-AF03-1244-A8F0-69F4E0B27FDE}" type="pres">
      <dgm:prSet presAssocID="{B3E27F51-C962-B845-8899-48DF35653E4A}" presName="compositeShape" presStyleCnt="0">
        <dgm:presLayoutVars>
          <dgm:chMax val="7"/>
          <dgm:dir/>
          <dgm:resizeHandles val="exact"/>
        </dgm:presLayoutVars>
      </dgm:prSet>
      <dgm:spPr/>
    </dgm:pt>
    <dgm:pt modelId="{B64275A0-733F-8A41-B41B-7DA5C50A8B0E}" type="pres">
      <dgm:prSet presAssocID="{FE743258-FA64-DB41-9312-CE67E3ED3B6D}" presName="circ1" presStyleLbl="vennNode1" presStyleIdx="0" presStyleCnt="2"/>
      <dgm:spPr/>
      <dgm:t>
        <a:bodyPr/>
        <a:lstStyle/>
        <a:p>
          <a:endParaRPr lang="es-ES_tradnl"/>
        </a:p>
      </dgm:t>
    </dgm:pt>
    <dgm:pt modelId="{FA0B09EC-D0DD-4A4F-902B-B7C2697B51A6}" type="pres">
      <dgm:prSet presAssocID="{FE743258-FA64-DB41-9312-CE67E3ED3B6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0BD8BF1-1900-FF48-866B-BE5251A63B8B}" type="pres">
      <dgm:prSet presAssocID="{7E438C82-006B-4146-A427-2217C84F1279}" presName="circ2" presStyleLbl="vennNode1" presStyleIdx="1" presStyleCnt="2"/>
      <dgm:spPr/>
      <dgm:t>
        <a:bodyPr/>
        <a:lstStyle/>
        <a:p>
          <a:endParaRPr lang="es-ES_tradnl"/>
        </a:p>
      </dgm:t>
    </dgm:pt>
    <dgm:pt modelId="{85C4BDB7-2502-C944-BD21-8F3F4523742F}" type="pres">
      <dgm:prSet presAssocID="{7E438C82-006B-4146-A427-2217C84F127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F7519A8-1F18-EC49-9E6C-809510DBF9B1}" srcId="{B3E27F51-C962-B845-8899-48DF35653E4A}" destId="{FE743258-FA64-DB41-9312-CE67E3ED3B6D}" srcOrd="0" destOrd="0" parTransId="{01F589C2-735C-C245-9C8A-F9CD0DDEF0C5}" sibTransId="{7746D619-6452-DB4A-9B72-88537B9DB50B}"/>
    <dgm:cxn modelId="{28BA934B-8A4B-794A-BD2E-D1C8871D24D9}" type="presOf" srcId="{7E438C82-006B-4146-A427-2217C84F1279}" destId="{30BD8BF1-1900-FF48-866B-BE5251A63B8B}" srcOrd="0" destOrd="0" presId="urn:microsoft.com/office/officeart/2005/8/layout/venn1"/>
    <dgm:cxn modelId="{BDB255EC-2CDB-4947-9C8E-354FFAC0357C}" srcId="{B3E27F51-C962-B845-8899-48DF35653E4A}" destId="{7E438C82-006B-4146-A427-2217C84F1279}" srcOrd="1" destOrd="0" parTransId="{65E2E463-BF21-A940-B560-EA4D327E745E}" sibTransId="{23B429F8-BB21-214B-93AB-870D67D64BA7}"/>
    <dgm:cxn modelId="{C9432733-3EDE-5545-AD53-232372653E94}" type="presOf" srcId="{7E438C82-006B-4146-A427-2217C84F1279}" destId="{85C4BDB7-2502-C944-BD21-8F3F4523742F}" srcOrd="1" destOrd="0" presId="urn:microsoft.com/office/officeart/2005/8/layout/venn1"/>
    <dgm:cxn modelId="{7933BB46-9F19-E54C-AA62-FFBF99EA801F}" type="presOf" srcId="{FE743258-FA64-DB41-9312-CE67E3ED3B6D}" destId="{FA0B09EC-D0DD-4A4F-902B-B7C2697B51A6}" srcOrd="1" destOrd="0" presId="urn:microsoft.com/office/officeart/2005/8/layout/venn1"/>
    <dgm:cxn modelId="{026E3447-2065-1940-88C4-3259F6BD9D7D}" type="presOf" srcId="{B3E27F51-C962-B845-8899-48DF35653E4A}" destId="{6F00B14F-AF03-1244-A8F0-69F4E0B27FDE}" srcOrd="0" destOrd="0" presId="urn:microsoft.com/office/officeart/2005/8/layout/venn1"/>
    <dgm:cxn modelId="{A2DA4EC2-2C8C-9444-B98E-D8D0C412596D}" type="presOf" srcId="{FE743258-FA64-DB41-9312-CE67E3ED3B6D}" destId="{B64275A0-733F-8A41-B41B-7DA5C50A8B0E}" srcOrd="0" destOrd="0" presId="urn:microsoft.com/office/officeart/2005/8/layout/venn1"/>
    <dgm:cxn modelId="{8948BB91-AEA9-7245-AE36-4DD9EC143B12}" type="presParOf" srcId="{6F00B14F-AF03-1244-A8F0-69F4E0B27FDE}" destId="{B64275A0-733F-8A41-B41B-7DA5C50A8B0E}" srcOrd="0" destOrd="0" presId="urn:microsoft.com/office/officeart/2005/8/layout/venn1"/>
    <dgm:cxn modelId="{7FCE1276-9815-0440-981D-10D01F609D4F}" type="presParOf" srcId="{6F00B14F-AF03-1244-A8F0-69F4E0B27FDE}" destId="{FA0B09EC-D0DD-4A4F-902B-B7C2697B51A6}" srcOrd="1" destOrd="0" presId="urn:microsoft.com/office/officeart/2005/8/layout/venn1"/>
    <dgm:cxn modelId="{0A08B838-D298-654B-83D2-E9600F0AA6AD}" type="presParOf" srcId="{6F00B14F-AF03-1244-A8F0-69F4E0B27FDE}" destId="{30BD8BF1-1900-FF48-866B-BE5251A63B8B}" srcOrd="2" destOrd="0" presId="urn:microsoft.com/office/officeart/2005/8/layout/venn1"/>
    <dgm:cxn modelId="{E4662615-35FB-834D-ACBA-7FD439F29683}" type="presParOf" srcId="{6F00B14F-AF03-1244-A8F0-69F4E0B27FDE}" destId="{85C4BDB7-2502-C944-BD21-8F3F4523742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1F91F0-2186-1A42-B04C-0DD3EDE72894}" type="doc">
      <dgm:prSet loTypeId="urn:microsoft.com/office/officeart/2005/8/layout/venn1" loCatId="" qsTypeId="urn:microsoft.com/office/officeart/2005/8/quickstyle/simple2" qsCatId="simple" csTypeId="urn:microsoft.com/office/officeart/2005/8/colors/accent6_1" csCatId="accent6" phldr="1"/>
      <dgm:spPr/>
    </dgm:pt>
    <dgm:pt modelId="{EE9BB184-7305-9548-9628-A6967E3557B1}">
      <dgm:prSet phldrT="[Texto]" custT="1"/>
      <dgm:spPr/>
      <dgm:t>
        <a:bodyPr/>
        <a:lstStyle/>
        <a:p>
          <a:r>
            <a:rPr lang="es-ES_tradnl" sz="2400" b="1" dirty="0" smtClean="0"/>
            <a:t>Derechos</a:t>
          </a:r>
          <a:endParaRPr lang="es-ES_tradnl" sz="2400" b="1" dirty="0"/>
        </a:p>
      </dgm:t>
    </dgm:pt>
    <dgm:pt modelId="{7F1CF665-0DCB-B448-98D5-DEB7284F9DF0}" type="parTrans" cxnId="{70668035-61C0-B841-B813-AE250258A552}">
      <dgm:prSet/>
      <dgm:spPr/>
      <dgm:t>
        <a:bodyPr/>
        <a:lstStyle/>
        <a:p>
          <a:endParaRPr lang="es-ES_tradnl" sz="2800" b="1"/>
        </a:p>
      </dgm:t>
    </dgm:pt>
    <dgm:pt modelId="{8A659640-248A-B74C-B1D6-AD6C7E2B8E6B}" type="sibTrans" cxnId="{70668035-61C0-B841-B813-AE250258A552}">
      <dgm:prSet/>
      <dgm:spPr/>
      <dgm:t>
        <a:bodyPr/>
        <a:lstStyle/>
        <a:p>
          <a:endParaRPr lang="es-ES_tradnl" sz="2800" b="1"/>
        </a:p>
      </dgm:t>
    </dgm:pt>
    <dgm:pt modelId="{33785360-49A7-C74D-9BAC-6555F8AF6E23}">
      <dgm:prSet phldrT="[Texto]" custT="1"/>
      <dgm:spPr/>
      <dgm:t>
        <a:bodyPr/>
        <a:lstStyle/>
        <a:p>
          <a:r>
            <a:rPr lang="es-ES_tradnl" sz="2400" b="1" dirty="0" smtClean="0"/>
            <a:t>Cultura ciudadana</a:t>
          </a:r>
          <a:endParaRPr lang="es-ES_tradnl" sz="2400" b="1" dirty="0"/>
        </a:p>
      </dgm:t>
    </dgm:pt>
    <dgm:pt modelId="{47A27B46-D3BD-1142-8E70-B16A2AA4B4DC}" type="parTrans" cxnId="{7BD66317-018F-3E48-A47E-2FF9C208F4D0}">
      <dgm:prSet/>
      <dgm:spPr/>
      <dgm:t>
        <a:bodyPr/>
        <a:lstStyle/>
        <a:p>
          <a:endParaRPr lang="es-ES_tradnl" sz="2800" b="1"/>
        </a:p>
      </dgm:t>
    </dgm:pt>
    <dgm:pt modelId="{4D2C371E-ED5D-FE49-8182-F6FFA8D3B947}" type="sibTrans" cxnId="{7BD66317-018F-3E48-A47E-2FF9C208F4D0}">
      <dgm:prSet/>
      <dgm:spPr/>
      <dgm:t>
        <a:bodyPr/>
        <a:lstStyle/>
        <a:p>
          <a:endParaRPr lang="es-ES_tradnl" sz="2800" b="1"/>
        </a:p>
      </dgm:t>
    </dgm:pt>
    <dgm:pt modelId="{4F81E784-C3AD-F24E-BA7D-8AB4F4FBA89E}">
      <dgm:prSet phldrT="[Texto]" custT="1"/>
      <dgm:spPr/>
      <dgm:t>
        <a:bodyPr/>
        <a:lstStyle/>
        <a:p>
          <a:r>
            <a:rPr lang="es-ES_tradnl" sz="2400" b="1" dirty="0" smtClean="0"/>
            <a:t>Servicios de calidad</a:t>
          </a:r>
          <a:endParaRPr lang="es-ES_tradnl" sz="2400" b="1" dirty="0"/>
        </a:p>
      </dgm:t>
    </dgm:pt>
    <dgm:pt modelId="{EF9AB114-8544-9C49-9F1E-824DDF2B02AE}" type="parTrans" cxnId="{A10E5CD8-1B48-0242-A7EE-69ED89A311FC}">
      <dgm:prSet/>
      <dgm:spPr/>
      <dgm:t>
        <a:bodyPr/>
        <a:lstStyle/>
        <a:p>
          <a:endParaRPr lang="es-ES_tradnl" sz="2800" b="1"/>
        </a:p>
      </dgm:t>
    </dgm:pt>
    <dgm:pt modelId="{F45635A6-069D-A94D-BBEC-8090FE35E4D7}" type="sibTrans" cxnId="{A10E5CD8-1B48-0242-A7EE-69ED89A311FC}">
      <dgm:prSet/>
      <dgm:spPr/>
      <dgm:t>
        <a:bodyPr/>
        <a:lstStyle/>
        <a:p>
          <a:endParaRPr lang="es-ES_tradnl" sz="2800" b="1"/>
        </a:p>
      </dgm:t>
    </dgm:pt>
    <dgm:pt modelId="{651BC01A-700E-2D46-A0BD-3679D8307671}" type="pres">
      <dgm:prSet presAssocID="{C11F91F0-2186-1A42-B04C-0DD3EDE72894}" presName="compositeShape" presStyleCnt="0">
        <dgm:presLayoutVars>
          <dgm:chMax val="7"/>
          <dgm:dir/>
          <dgm:resizeHandles val="exact"/>
        </dgm:presLayoutVars>
      </dgm:prSet>
      <dgm:spPr/>
    </dgm:pt>
    <dgm:pt modelId="{C88DE2DB-C4A1-9241-83C5-7FD0C6A9B4BB}" type="pres">
      <dgm:prSet presAssocID="{EE9BB184-7305-9548-9628-A6967E3557B1}" presName="circ1" presStyleLbl="vennNode1" presStyleIdx="0" presStyleCnt="3"/>
      <dgm:spPr/>
      <dgm:t>
        <a:bodyPr/>
        <a:lstStyle/>
        <a:p>
          <a:endParaRPr lang="es-ES_tradnl"/>
        </a:p>
      </dgm:t>
    </dgm:pt>
    <dgm:pt modelId="{8D2BB748-0708-9A4A-8B9E-F5F72F3FE4DE}" type="pres">
      <dgm:prSet presAssocID="{EE9BB184-7305-9548-9628-A6967E3557B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3D1C249-FB70-094A-8302-91FADC5C4446}" type="pres">
      <dgm:prSet presAssocID="{33785360-49A7-C74D-9BAC-6555F8AF6E23}" presName="circ2" presStyleLbl="vennNode1" presStyleIdx="1" presStyleCnt="3"/>
      <dgm:spPr/>
      <dgm:t>
        <a:bodyPr/>
        <a:lstStyle/>
        <a:p>
          <a:endParaRPr lang="es-ES_tradnl"/>
        </a:p>
      </dgm:t>
    </dgm:pt>
    <dgm:pt modelId="{819A3EBA-F28F-424D-9435-C35BF36FEB45}" type="pres">
      <dgm:prSet presAssocID="{33785360-49A7-C74D-9BAC-6555F8AF6E2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2B7AFC-4347-C840-9C29-43FBE0908C1A}" type="pres">
      <dgm:prSet presAssocID="{4F81E784-C3AD-F24E-BA7D-8AB4F4FBA89E}" presName="circ3" presStyleLbl="vennNode1" presStyleIdx="2" presStyleCnt="3"/>
      <dgm:spPr/>
      <dgm:t>
        <a:bodyPr/>
        <a:lstStyle/>
        <a:p>
          <a:endParaRPr lang="es-ES_tradnl"/>
        </a:p>
      </dgm:t>
    </dgm:pt>
    <dgm:pt modelId="{45D30537-058D-E34B-8806-CAAC969173FF}" type="pres">
      <dgm:prSet presAssocID="{4F81E784-C3AD-F24E-BA7D-8AB4F4FBA89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BD66317-018F-3E48-A47E-2FF9C208F4D0}" srcId="{C11F91F0-2186-1A42-B04C-0DD3EDE72894}" destId="{33785360-49A7-C74D-9BAC-6555F8AF6E23}" srcOrd="1" destOrd="0" parTransId="{47A27B46-D3BD-1142-8E70-B16A2AA4B4DC}" sibTransId="{4D2C371E-ED5D-FE49-8182-F6FFA8D3B947}"/>
    <dgm:cxn modelId="{57255DD0-4850-D046-B1F2-EF4B1B363FF6}" type="presOf" srcId="{EE9BB184-7305-9548-9628-A6967E3557B1}" destId="{8D2BB748-0708-9A4A-8B9E-F5F72F3FE4DE}" srcOrd="1" destOrd="0" presId="urn:microsoft.com/office/officeart/2005/8/layout/venn1"/>
    <dgm:cxn modelId="{EDB8F1FB-E0C2-1645-BF63-BFA1A03214A7}" type="presOf" srcId="{EE9BB184-7305-9548-9628-A6967E3557B1}" destId="{C88DE2DB-C4A1-9241-83C5-7FD0C6A9B4BB}" srcOrd="0" destOrd="0" presId="urn:microsoft.com/office/officeart/2005/8/layout/venn1"/>
    <dgm:cxn modelId="{596C43D6-9456-0B45-BC76-75FE107CDF10}" type="presOf" srcId="{4F81E784-C3AD-F24E-BA7D-8AB4F4FBA89E}" destId="{45D30537-058D-E34B-8806-CAAC969173FF}" srcOrd="1" destOrd="0" presId="urn:microsoft.com/office/officeart/2005/8/layout/venn1"/>
    <dgm:cxn modelId="{FE24F21F-848C-994D-B193-0EEC7019579E}" type="presOf" srcId="{33785360-49A7-C74D-9BAC-6555F8AF6E23}" destId="{819A3EBA-F28F-424D-9435-C35BF36FEB45}" srcOrd="1" destOrd="0" presId="urn:microsoft.com/office/officeart/2005/8/layout/venn1"/>
    <dgm:cxn modelId="{7CFF3BBA-5035-1A40-92EB-51E79CEC8DEF}" type="presOf" srcId="{33785360-49A7-C74D-9BAC-6555F8AF6E23}" destId="{C3D1C249-FB70-094A-8302-91FADC5C4446}" srcOrd="0" destOrd="0" presId="urn:microsoft.com/office/officeart/2005/8/layout/venn1"/>
    <dgm:cxn modelId="{D5E99511-7244-CD41-983D-5DB8474B6CB5}" type="presOf" srcId="{4F81E784-C3AD-F24E-BA7D-8AB4F4FBA89E}" destId="{012B7AFC-4347-C840-9C29-43FBE0908C1A}" srcOrd="0" destOrd="0" presId="urn:microsoft.com/office/officeart/2005/8/layout/venn1"/>
    <dgm:cxn modelId="{6A10A41E-216A-D04A-A225-F4A5ABD56E34}" type="presOf" srcId="{C11F91F0-2186-1A42-B04C-0DD3EDE72894}" destId="{651BC01A-700E-2D46-A0BD-3679D8307671}" srcOrd="0" destOrd="0" presId="urn:microsoft.com/office/officeart/2005/8/layout/venn1"/>
    <dgm:cxn modelId="{A10E5CD8-1B48-0242-A7EE-69ED89A311FC}" srcId="{C11F91F0-2186-1A42-B04C-0DD3EDE72894}" destId="{4F81E784-C3AD-F24E-BA7D-8AB4F4FBA89E}" srcOrd="2" destOrd="0" parTransId="{EF9AB114-8544-9C49-9F1E-824DDF2B02AE}" sibTransId="{F45635A6-069D-A94D-BBEC-8090FE35E4D7}"/>
    <dgm:cxn modelId="{70668035-61C0-B841-B813-AE250258A552}" srcId="{C11F91F0-2186-1A42-B04C-0DD3EDE72894}" destId="{EE9BB184-7305-9548-9628-A6967E3557B1}" srcOrd="0" destOrd="0" parTransId="{7F1CF665-0DCB-B448-98D5-DEB7284F9DF0}" sibTransId="{8A659640-248A-B74C-B1D6-AD6C7E2B8E6B}"/>
    <dgm:cxn modelId="{F0A8C78B-2C35-B442-A929-F45E6B22972C}" type="presParOf" srcId="{651BC01A-700E-2D46-A0BD-3679D8307671}" destId="{C88DE2DB-C4A1-9241-83C5-7FD0C6A9B4BB}" srcOrd="0" destOrd="0" presId="urn:microsoft.com/office/officeart/2005/8/layout/venn1"/>
    <dgm:cxn modelId="{9DB38EB9-26A8-B945-B8EC-46109BF80ECE}" type="presParOf" srcId="{651BC01A-700E-2D46-A0BD-3679D8307671}" destId="{8D2BB748-0708-9A4A-8B9E-F5F72F3FE4DE}" srcOrd="1" destOrd="0" presId="urn:microsoft.com/office/officeart/2005/8/layout/venn1"/>
    <dgm:cxn modelId="{370E5F5E-7967-984E-8AF9-6EAE674B9D70}" type="presParOf" srcId="{651BC01A-700E-2D46-A0BD-3679D8307671}" destId="{C3D1C249-FB70-094A-8302-91FADC5C4446}" srcOrd="2" destOrd="0" presId="urn:microsoft.com/office/officeart/2005/8/layout/venn1"/>
    <dgm:cxn modelId="{0A794382-89CA-1941-BCCA-E7A0D7042C22}" type="presParOf" srcId="{651BC01A-700E-2D46-A0BD-3679D8307671}" destId="{819A3EBA-F28F-424D-9435-C35BF36FEB45}" srcOrd="3" destOrd="0" presId="urn:microsoft.com/office/officeart/2005/8/layout/venn1"/>
    <dgm:cxn modelId="{0A1E282D-70B0-6048-932F-BC109CA8F75B}" type="presParOf" srcId="{651BC01A-700E-2D46-A0BD-3679D8307671}" destId="{012B7AFC-4347-C840-9C29-43FBE0908C1A}" srcOrd="4" destOrd="0" presId="urn:microsoft.com/office/officeart/2005/8/layout/venn1"/>
    <dgm:cxn modelId="{AFB48DA2-E008-684C-A8CA-F9E8089FE893}" type="presParOf" srcId="{651BC01A-700E-2D46-A0BD-3679D8307671}" destId="{45D30537-058D-E34B-8806-CAAC969173F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9FABB6-6425-2C43-A5F8-BDF22F777E87}" type="doc">
      <dgm:prSet loTypeId="urn:microsoft.com/office/officeart/2005/8/layout/radial4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_tradnl"/>
        </a:p>
      </dgm:t>
    </dgm:pt>
    <dgm:pt modelId="{66AF1176-896D-454A-9D93-8CF304BA7676}">
      <dgm:prSet phldrT="[Texto]" custT="1"/>
      <dgm:spPr/>
      <dgm:t>
        <a:bodyPr/>
        <a:lstStyle/>
        <a:p>
          <a:r>
            <a:rPr lang="es-ES_tradnl" sz="2400" b="1" dirty="0" smtClean="0"/>
            <a:t>Seguridad y gobierno</a:t>
          </a:r>
          <a:endParaRPr lang="es-ES_tradnl" sz="2400" b="1" dirty="0"/>
        </a:p>
      </dgm:t>
    </dgm:pt>
    <dgm:pt modelId="{694DF5AB-91B2-B047-8D24-1FC4DBD46267}" type="parTrans" cxnId="{B3C8C039-23FF-E543-AA6F-B4375996A6D9}">
      <dgm:prSet/>
      <dgm:spPr/>
      <dgm:t>
        <a:bodyPr/>
        <a:lstStyle/>
        <a:p>
          <a:endParaRPr lang="es-ES_tradnl" b="1"/>
        </a:p>
      </dgm:t>
    </dgm:pt>
    <dgm:pt modelId="{76387966-BB4E-8E48-B54A-5A90B2304CB4}" type="sibTrans" cxnId="{B3C8C039-23FF-E543-AA6F-B4375996A6D9}">
      <dgm:prSet/>
      <dgm:spPr/>
      <dgm:t>
        <a:bodyPr/>
        <a:lstStyle/>
        <a:p>
          <a:endParaRPr lang="es-ES_tradnl" b="1"/>
        </a:p>
      </dgm:t>
    </dgm:pt>
    <dgm:pt modelId="{A60B44CC-F49B-6147-A9CD-DEE3D47A14A8}">
      <dgm:prSet phldrT="[Texto]"/>
      <dgm:spPr/>
      <dgm:t>
        <a:bodyPr/>
        <a:lstStyle/>
        <a:p>
          <a:r>
            <a:rPr lang="es-ES" b="1" dirty="0" smtClean="0"/>
            <a:t>Retomar liderazgo del</a:t>
          </a:r>
          <a:r>
            <a:rPr lang="es-ES" b="1" baseline="0" dirty="0" smtClean="0"/>
            <a:t> Gabinete de Seguridad</a:t>
          </a:r>
          <a:endParaRPr lang="es-ES_tradnl" b="1" dirty="0"/>
        </a:p>
      </dgm:t>
    </dgm:pt>
    <dgm:pt modelId="{8CA29AAA-A34A-FA4D-87AE-B7A62A865849}" type="parTrans" cxnId="{6805DFF5-3346-444B-A4FF-B5AD0AEB482B}">
      <dgm:prSet/>
      <dgm:spPr/>
      <dgm:t>
        <a:bodyPr/>
        <a:lstStyle/>
        <a:p>
          <a:endParaRPr lang="es-ES_tradnl" b="1"/>
        </a:p>
      </dgm:t>
    </dgm:pt>
    <dgm:pt modelId="{8F1B048B-D078-784E-BF57-C2514F6ECC14}" type="sibTrans" cxnId="{6805DFF5-3346-444B-A4FF-B5AD0AEB482B}">
      <dgm:prSet/>
      <dgm:spPr/>
      <dgm:t>
        <a:bodyPr/>
        <a:lstStyle/>
        <a:p>
          <a:endParaRPr lang="es-ES_tradnl" b="1"/>
        </a:p>
      </dgm:t>
    </dgm:pt>
    <dgm:pt modelId="{5953AC6E-E117-6F4B-988D-6BDE567B49DE}">
      <dgm:prSet phldrT="[Texto]"/>
      <dgm:spPr/>
      <dgm:t>
        <a:bodyPr/>
        <a:lstStyle/>
        <a:p>
          <a:r>
            <a:rPr lang="es-ES_tradnl" b="1" dirty="0" smtClean="0"/>
            <a:t>Sacar el gobierno delegacional a las calles (servicios </a:t>
          </a:r>
          <a:r>
            <a:rPr lang="es-ES" b="1" dirty="0" smtClean="0"/>
            <a:t>urbanos y prevención social) </a:t>
          </a:r>
          <a:endParaRPr lang="es-ES_tradnl" b="1" dirty="0"/>
        </a:p>
      </dgm:t>
    </dgm:pt>
    <dgm:pt modelId="{0D2DE22D-E904-6741-8DA1-4E908E41C203}" type="parTrans" cxnId="{FB733932-FD2F-4D44-B84B-85CBFB73756A}">
      <dgm:prSet/>
      <dgm:spPr/>
      <dgm:t>
        <a:bodyPr/>
        <a:lstStyle/>
        <a:p>
          <a:endParaRPr lang="es-ES_tradnl" b="1"/>
        </a:p>
      </dgm:t>
    </dgm:pt>
    <dgm:pt modelId="{6C099BC3-2A43-5144-9AD1-E9002078EE94}" type="sibTrans" cxnId="{FB733932-FD2F-4D44-B84B-85CBFB73756A}">
      <dgm:prSet/>
      <dgm:spPr/>
      <dgm:t>
        <a:bodyPr/>
        <a:lstStyle/>
        <a:p>
          <a:endParaRPr lang="es-ES_tradnl" b="1"/>
        </a:p>
      </dgm:t>
    </dgm:pt>
    <dgm:pt modelId="{DF36D428-1B15-8E42-908C-EE94435DE451}">
      <dgm:prSet phldrT="[Texto]"/>
      <dgm:spPr/>
      <dgm:t>
        <a:bodyPr/>
        <a:lstStyle/>
        <a:p>
          <a:r>
            <a:rPr lang="es-ES_tradnl" b="1" dirty="0" smtClean="0"/>
            <a:t>Ordenamiento de la v</a:t>
          </a:r>
          <a:r>
            <a:rPr lang="es-ES" b="1" dirty="0" err="1" smtClean="0"/>
            <a:t>ía</a:t>
          </a:r>
          <a:r>
            <a:rPr lang="es-ES" b="1" dirty="0" smtClean="0"/>
            <a:t> pública y foco en giros de alto impacto</a:t>
          </a:r>
          <a:endParaRPr lang="es-ES_tradnl" b="1" dirty="0" smtClean="0"/>
        </a:p>
      </dgm:t>
    </dgm:pt>
    <dgm:pt modelId="{9E6A2462-A11D-D644-847C-61D6CD9EB6F9}" type="parTrans" cxnId="{7DFA5F5D-DFCF-8A4C-BDB4-DFA65EA37766}">
      <dgm:prSet/>
      <dgm:spPr/>
      <dgm:t>
        <a:bodyPr/>
        <a:lstStyle/>
        <a:p>
          <a:endParaRPr lang="es-ES_tradnl" b="1"/>
        </a:p>
      </dgm:t>
    </dgm:pt>
    <dgm:pt modelId="{B2CEFC2C-40DC-7542-871A-ED49CC4B29F4}" type="sibTrans" cxnId="{7DFA5F5D-DFCF-8A4C-BDB4-DFA65EA37766}">
      <dgm:prSet/>
      <dgm:spPr/>
      <dgm:t>
        <a:bodyPr/>
        <a:lstStyle/>
        <a:p>
          <a:endParaRPr lang="es-ES_tradnl" b="1"/>
        </a:p>
      </dgm:t>
    </dgm:pt>
    <dgm:pt modelId="{95A9FFA8-3A33-B84F-9D5F-EEB271D8433C}">
      <dgm:prSet phldrT="[Texto]"/>
      <dgm:spPr/>
      <dgm:t>
        <a:bodyPr/>
        <a:lstStyle/>
        <a:p>
          <a:r>
            <a:rPr lang="es-ES_tradnl" b="1" dirty="0" smtClean="0"/>
            <a:t>Construir</a:t>
          </a:r>
          <a:r>
            <a:rPr lang="es-ES_tradnl" b="1" baseline="0" dirty="0" smtClean="0"/>
            <a:t> alianzas con organismos de gobierno y sociedad civil</a:t>
          </a:r>
          <a:endParaRPr lang="es-ES_tradnl" b="1" dirty="0" smtClean="0"/>
        </a:p>
      </dgm:t>
    </dgm:pt>
    <dgm:pt modelId="{CC912A70-8D24-9649-87BA-15F992986E72}" type="parTrans" cxnId="{88972F10-3AF9-7048-A6C2-A6F99E3363B7}">
      <dgm:prSet/>
      <dgm:spPr/>
      <dgm:t>
        <a:bodyPr/>
        <a:lstStyle/>
        <a:p>
          <a:endParaRPr lang="es-ES_tradnl" b="1"/>
        </a:p>
      </dgm:t>
    </dgm:pt>
    <dgm:pt modelId="{5105295A-2D9C-1E4C-A158-EB33A3C70418}" type="sibTrans" cxnId="{88972F10-3AF9-7048-A6C2-A6F99E3363B7}">
      <dgm:prSet/>
      <dgm:spPr/>
      <dgm:t>
        <a:bodyPr/>
        <a:lstStyle/>
        <a:p>
          <a:endParaRPr lang="es-ES_tradnl" b="1"/>
        </a:p>
      </dgm:t>
    </dgm:pt>
    <dgm:pt modelId="{B27739EC-CF86-6B48-AB63-9E1E41DCC68B}">
      <dgm:prSet phldrT="[Texto]"/>
      <dgm:spPr/>
      <dgm:t>
        <a:bodyPr/>
        <a:lstStyle/>
        <a:p>
          <a:r>
            <a:rPr lang="es-ES_tradnl" b="1" dirty="0" smtClean="0"/>
            <a:t>Reorganizar el modelo de la</a:t>
          </a:r>
          <a:r>
            <a:rPr lang="es-ES_tradnl" b="1" baseline="0" dirty="0" smtClean="0"/>
            <a:t> </a:t>
          </a:r>
          <a:r>
            <a:rPr lang="es-ES_tradnl" b="1" baseline="0" dirty="0" err="1" smtClean="0"/>
            <a:t>polic</a:t>
          </a:r>
          <a:r>
            <a:rPr lang="es-ES" b="1" baseline="0" dirty="0" err="1" smtClean="0"/>
            <a:t>ía</a:t>
          </a:r>
          <a:r>
            <a:rPr lang="es-ES" b="1" baseline="0" dirty="0" smtClean="0"/>
            <a:t> delegacional</a:t>
          </a:r>
          <a:endParaRPr lang="es-ES_tradnl" b="1" dirty="0" smtClean="0"/>
        </a:p>
      </dgm:t>
    </dgm:pt>
    <dgm:pt modelId="{D5EED448-0982-BC4E-9772-084E4B260A04}" type="parTrans" cxnId="{4E83EA29-74F5-AD45-9231-763BFC8398C1}">
      <dgm:prSet/>
      <dgm:spPr/>
      <dgm:t>
        <a:bodyPr/>
        <a:lstStyle/>
        <a:p>
          <a:endParaRPr lang="es-ES_tradnl" b="1"/>
        </a:p>
      </dgm:t>
    </dgm:pt>
    <dgm:pt modelId="{6712ECF7-7BF6-654E-92D4-D8C0C8F172BA}" type="sibTrans" cxnId="{4E83EA29-74F5-AD45-9231-763BFC8398C1}">
      <dgm:prSet/>
      <dgm:spPr/>
      <dgm:t>
        <a:bodyPr/>
        <a:lstStyle/>
        <a:p>
          <a:endParaRPr lang="es-ES_tradnl" b="1"/>
        </a:p>
      </dgm:t>
    </dgm:pt>
    <dgm:pt modelId="{5892C02A-6AF4-4645-A2B2-00F10BF82205}" type="pres">
      <dgm:prSet presAssocID="{A19FABB6-6425-2C43-A5F8-BDF22F777E8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F293630-E329-4E40-A629-8D6168B7F23F}" type="pres">
      <dgm:prSet presAssocID="{66AF1176-896D-454A-9D93-8CF304BA7676}" presName="centerShape" presStyleLbl="node0" presStyleIdx="0" presStyleCnt="1" custScaleX="163994"/>
      <dgm:spPr/>
      <dgm:t>
        <a:bodyPr/>
        <a:lstStyle/>
        <a:p>
          <a:endParaRPr lang="es-ES_tradnl"/>
        </a:p>
      </dgm:t>
    </dgm:pt>
    <dgm:pt modelId="{0C62A7C1-3C9D-6941-BC90-7ED3C49F2CBC}" type="pres">
      <dgm:prSet presAssocID="{8CA29AAA-A34A-FA4D-87AE-B7A62A865849}" presName="parTrans" presStyleLbl="bgSibTrans2D1" presStyleIdx="0" presStyleCnt="5"/>
      <dgm:spPr/>
      <dgm:t>
        <a:bodyPr/>
        <a:lstStyle/>
        <a:p>
          <a:endParaRPr lang="es-ES_tradnl"/>
        </a:p>
      </dgm:t>
    </dgm:pt>
    <dgm:pt modelId="{66D1AB27-1259-D043-AB15-69AD04D01643}" type="pres">
      <dgm:prSet presAssocID="{A60B44CC-F49B-6147-A9CD-DEE3D47A14A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32B38CE-6646-AE42-B860-A9A0F84D13AE}" type="pres">
      <dgm:prSet presAssocID="{CC912A70-8D24-9649-87BA-15F992986E72}" presName="parTrans" presStyleLbl="bgSibTrans2D1" presStyleIdx="1" presStyleCnt="5"/>
      <dgm:spPr/>
      <dgm:t>
        <a:bodyPr/>
        <a:lstStyle/>
        <a:p>
          <a:endParaRPr lang="es-ES_tradnl"/>
        </a:p>
      </dgm:t>
    </dgm:pt>
    <dgm:pt modelId="{C74BE1CF-F979-104A-AF1E-6A45DA86AA11}" type="pres">
      <dgm:prSet presAssocID="{95A9FFA8-3A33-B84F-9D5F-EEB271D8433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34B07A0-3FD9-D34A-83EF-9177ED472B7B}" type="pres">
      <dgm:prSet presAssocID="{0D2DE22D-E904-6741-8DA1-4E908E41C203}" presName="parTrans" presStyleLbl="bgSibTrans2D1" presStyleIdx="2" presStyleCnt="5"/>
      <dgm:spPr/>
      <dgm:t>
        <a:bodyPr/>
        <a:lstStyle/>
        <a:p>
          <a:endParaRPr lang="es-ES_tradnl"/>
        </a:p>
      </dgm:t>
    </dgm:pt>
    <dgm:pt modelId="{94507EA1-5390-BF40-9386-D753E8FBB2F4}" type="pres">
      <dgm:prSet presAssocID="{5953AC6E-E117-6F4B-988D-6BDE567B49D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2118E41-44C5-C048-B202-3414644CD636}" type="pres">
      <dgm:prSet presAssocID="{D5EED448-0982-BC4E-9772-084E4B260A04}" presName="parTrans" presStyleLbl="bgSibTrans2D1" presStyleIdx="3" presStyleCnt="5"/>
      <dgm:spPr/>
      <dgm:t>
        <a:bodyPr/>
        <a:lstStyle/>
        <a:p>
          <a:endParaRPr lang="es-ES_tradnl"/>
        </a:p>
      </dgm:t>
    </dgm:pt>
    <dgm:pt modelId="{BC853886-1C34-9545-B371-89DB076E1961}" type="pres">
      <dgm:prSet presAssocID="{B27739EC-CF86-6B48-AB63-9E1E41DCC68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A372AEF-8F3C-A24F-9366-3BEF7216D36A}" type="pres">
      <dgm:prSet presAssocID="{9E6A2462-A11D-D644-847C-61D6CD9EB6F9}" presName="parTrans" presStyleLbl="bgSibTrans2D1" presStyleIdx="4" presStyleCnt="5"/>
      <dgm:spPr/>
      <dgm:t>
        <a:bodyPr/>
        <a:lstStyle/>
        <a:p>
          <a:endParaRPr lang="es-ES_tradnl"/>
        </a:p>
      </dgm:t>
    </dgm:pt>
    <dgm:pt modelId="{CBD6B2CA-F6EA-0240-97A4-7C889B8B4B0E}" type="pres">
      <dgm:prSet presAssocID="{DF36D428-1B15-8E42-908C-EE94435DE4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7420612-D26C-9F42-AC85-D20CC0758DB6}" type="presOf" srcId="{DF36D428-1B15-8E42-908C-EE94435DE451}" destId="{CBD6B2CA-F6EA-0240-97A4-7C889B8B4B0E}" srcOrd="0" destOrd="0" presId="urn:microsoft.com/office/officeart/2005/8/layout/radial4"/>
    <dgm:cxn modelId="{B3C8C039-23FF-E543-AA6F-B4375996A6D9}" srcId="{A19FABB6-6425-2C43-A5F8-BDF22F777E87}" destId="{66AF1176-896D-454A-9D93-8CF304BA7676}" srcOrd="0" destOrd="0" parTransId="{694DF5AB-91B2-B047-8D24-1FC4DBD46267}" sibTransId="{76387966-BB4E-8E48-B54A-5A90B2304CB4}"/>
    <dgm:cxn modelId="{77610D2C-C53F-8C47-AD3B-9CD4428F8D26}" type="presOf" srcId="{66AF1176-896D-454A-9D93-8CF304BA7676}" destId="{4F293630-E329-4E40-A629-8D6168B7F23F}" srcOrd="0" destOrd="0" presId="urn:microsoft.com/office/officeart/2005/8/layout/radial4"/>
    <dgm:cxn modelId="{9975F30C-B1A7-B44C-9B72-BCDAC5C7409E}" type="presOf" srcId="{5953AC6E-E117-6F4B-988D-6BDE567B49DE}" destId="{94507EA1-5390-BF40-9386-D753E8FBB2F4}" srcOrd="0" destOrd="0" presId="urn:microsoft.com/office/officeart/2005/8/layout/radial4"/>
    <dgm:cxn modelId="{7DFA5F5D-DFCF-8A4C-BDB4-DFA65EA37766}" srcId="{66AF1176-896D-454A-9D93-8CF304BA7676}" destId="{DF36D428-1B15-8E42-908C-EE94435DE451}" srcOrd="4" destOrd="0" parTransId="{9E6A2462-A11D-D644-847C-61D6CD9EB6F9}" sibTransId="{B2CEFC2C-40DC-7542-871A-ED49CC4B29F4}"/>
    <dgm:cxn modelId="{C9F9A90C-9978-DA49-BEB5-6D5902C1C927}" type="presOf" srcId="{A19FABB6-6425-2C43-A5F8-BDF22F777E87}" destId="{5892C02A-6AF4-4645-A2B2-00F10BF82205}" srcOrd="0" destOrd="0" presId="urn:microsoft.com/office/officeart/2005/8/layout/radial4"/>
    <dgm:cxn modelId="{4E83EA29-74F5-AD45-9231-763BFC8398C1}" srcId="{66AF1176-896D-454A-9D93-8CF304BA7676}" destId="{B27739EC-CF86-6B48-AB63-9E1E41DCC68B}" srcOrd="3" destOrd="0" parTransId="{D5EED448-0982-BC4E-9772-084E4B260A04}" sibTransId="{6712ECF7-7BF6-654E-92D4-D8C0C8F172BA}"/>
    <dgm:cxn modelId="{64EBD818-8E8C-4447-B604-F62AD0851A7D}" type="presOf" srcId="{CC912A70-8D24-9649-87BA-15F992986E72}" destId="{432B38CE-6646-AE42-B860-A9A0F84D13AE}" srcOrd="0" destOrd="0" presId="urn:microsoft.com/office/officeart/2005/8/layout/radial4"/>
    <dgm:cxn modelId="{88972F10-3AF9-7048-A6C2-A6F99E3363B7}" srcId="{66AF1176-896D-454A-9D93-8CF304BA7676}" destId="{95A9FFA8-3A33-B84F-9D5F-EEB271D8433C}" srcOrd="1" destOrd="0" parTransId="{CC912A70-8D24-9649-87BA-15F992986E72}" sibTransId="{5105295A-2D9C-1E4C-A158-EB33A3C70418}"/>
    <dgm:cxn modelId="{20375CDD-45E8-8945-828D-BAD93CC7DFAE}" type="presOf" srcId="{8CA29AAA-A34A-FA4D-87AE-B7A62A865849}" destId="{0C62A7C1-3C9D-6941-BC90-7ED3C49F2CBC}" srcOrd="0" destOrd="0" presId="urn:microsoft.com/office/officeart/2005/8/layout/radial4"/>
    <dgm:cxn modelId="{FB733932-FD2F-4D44-B84B-85CBFB73756A}" srcId="{66AF1176-896D-454A-9D93-8CF304BA7676}" destId="{5953AC6E-E117-6F4B-988D-6BDE567B49DE}" srcOrd="2" destOrd="0" parTransId="{0D2DE22D-E904-6741-8DA1-4E908E41C203}" sibTransId="{6C099BC3-2A43-5144-9AD1-E9002078EE94}"/>
    <dgm:cxn modelId="{EFC6ADFB-D2C0-2940-88B2-687A74379895}" type="presOf" srcId="{0D2DE22D-E904-6741-8DA1-4E908E41C203}" destId="{034B07A0-3FD9-D34A-83EF-9177ED472B7B}" srcOrd="0" destOrd="0" presId="urn:microsoft.com/office/officeart/2005/8/layout/radial4"/>
    <dgm:cxn modelId="{23FC50EF-485F-3F45-BD94-4E8CCDDF5BA5}" type="presOf" srcId="{9E6A2462-A11D-D644-847C-61D6CD9EB6F9}" destId="{8A372AEF-8F3C-A24F-9366-3BEF7216D36A}" srcOrd="0" destOrd="0" presId="urn:microsoft.com/office/officeart/2005/8/layout/radial4"/>
    <dgm:cxn modelId="{4FB5454F-FAC9-6C49-B943-3A2DEEFBE58E}" type="presOf" srcId="{B27739EC-CF86-6B48-AB63-9E1E41DCC68B}" destId="{BC853886-1C34-9545-B371-89DB076E1961}" srcOrd="0" destOrd="0" presId="urn:microsoft.com/office/officeart/2005/8/layout/radial4"/>
    <dgm:cxn modelId="{45CE8912-2AE0-3448-B244-3E9D794B8807}" type="presOf" srcId="{D5EED448-0982-BC4E-9772-084E4B260A04}" destId="{D2118E41-44C5-C048-B202-3414644CD636}" srcOrd="0" destOrd="0" presId="urn:microsoft.com/office/officeart/2005/8/layout/radial4"/>
    <dgm:cxn modelId="{6805DFF5-3346-444B-A4FF-B5AD0AEB482B}" srcId="{66AF1176-896D-454A-9D93-8CF304BA7676}" destId="{A60B44CC-F49B-6147-A9CD-DEE3D47A14A8}" srcOrd="0" destOrd="0" parTransId="{8CA29AAA-A34A-FA4D-87AE-B7A62A865849}" sibTransId="{8F1B048B-D078-784E-BF57-C2514F6ECC14}"/>
    <dgm:cxn modelId="{928C69D2-E93C-F74A-8E22-817D113DB356}" type="presOf" srcId="{A60B44CC-F49B-6147-A9CD-DEE3D47A14A8}" destId="{66D1AB27-1259-D043-AB15-69AD04D01643}" srcOrd="0" destOrd="0" presId="urn:microsoft.com/office/officeart/2005/8/layout/radial4"/>
    <dgm:cxn modelId="{01D72906-F706-F349-847B-44EB4C6EB267}" type="presOf" srcId="{95A9FFA8-3A33-B84F-9D5F-EEB271D8433C}" destId="{C74BE1CF-F979-104A-AF1E-6A45DA86AA11}" srcOrd="0" destOrd="0" presId="urn:microsoft.com/office/officeart/2005/8/layout/radial4"/>
    <dgm:cxn modelId="{097C3871-B2C2-B444-93EF-8201B2554049}" type="presParOf" srcId="{5892C02A-6AF4-4645-A2B2-00F10BF82205}" destId="{4F293630-E329-4E40-A629-8D6168B7F23F}" srcOrd="0" destOrd="0" presId="urn:microsoft.com/office/officeart/2005/8/layout/radial4"/>
    <dgm:cxn modelId="{E6DC6568-269A-564C-B310-3564DC5F68AD}" type="presParOf" srcId="{5892C02A-6AF4-4645-A2B2-00F10BF82205}" destId="{0C62A7C1-3C9D-6941-BC90-7ED3C49F2CBC}" srcOrd="1" destOrd="0" presId="urn:microsoft.com/office/officeart/2005/8/layout/radial4"/>
    <dgm:cxn modelId="{E8835756-6DDF-C546-9E42-240968006B96}" type="presParOf" srcId="{5892C02A-6AF4-4645-A2B2-00F10BF82205}" destId="{66D1AB27-1259-D043-AB15-69AD04D01643}" srcOrd="2" destOrd="0" presId="urn:microsoft.com/office/officeart/2005/8/layout/radial4"/>
    <dgm:cxn modelId="{7D41E5AC-7FDF-A240-A50F-43F68B9E4AD6}" type="presParOf" srcId="{5892C02A-6AF4-4645-A2B2-00F10BF82205}" destId="{432B38CE-6646-AE42-B860-A9A0F84D13AE}" srcOrd="3" destOrd="0" presId="urn:microsoft.com/office/officeart/2005/8/layout/radial4"/>
    <dgm:cxn modelId="{E44D5A59-0669-304C-B3A7-FCBAF75F9722}" type="presParOf" srcId="{5892C02A-6AF4-4645-A2B2-00F10BF82205}" destId="{C74BE1CF-F979-104A-AF1E-6A45DA86AA11}" srcOrd="4" destOrd="0" presId="urn:microsoft.com/office/officeart/2005/8/layout/radial4"/>
    <dgm:cxn modelId="{B8A8EED7-AF83-6943-BAB5-B3D827AF1694}" type="presParOf" srcId="{5892C02A-6AF4-4645-A2B2-00F10BF82205}" destId="{034B07A0-3FD9-D34A-83EF-9177ED472B7B}" srcOrd="5" destOrd="0" presId="urn:microsoft.com/office/officeart/2005/8/layout/radial4"/>
    <dgm:cxn modelId="{2413F9AC-C9F7-D542-A12C-68941B909652}" type="presParOf" srcId="{5892C02A-6AF4-4645-A2B2-00F10BF82205}" destId="{94507EA1-5390-BF40-9386-D753E8FBB2F4}" srcOrd="6" destOrd="0" presId="urn:microsoft.com/office/officeart/2005/8/layout/radial4"/>
    <dgm:cxn modelId="{4633BB3B-12AD-5945-B202-BEDA7EE02540}" type="presParOf" srcId="{5892C02A-6AF4-4645-A2B2-00F10BF82205}" destId="{D2118E41-44C5-C048-B202-3414644CD636}" srcOrd="7" destOrd="0" presId="urn:microsoft.com/office/officeart/2005/8/layout/radial4"/>
    <dgm:cxn modelId="{418889D6-BD31-8C40-B583-194AFEFAC980}" type="presParOf" srcId="{5892C02A-6AF4-4645-A2B2-00F10BF82205}" destId="{BC853886-1C34-9545-B371-89DB076E1961}" srcOrd="8" destOrd="0" presId="urn:microsoft.com/office/officeart/2005/8/layout/radial4"/>
    <dgm:cxn modelId="{7B67EDB1-2083-F641-B19F-C49B515D9ADA}" type="presParOf" srcId="{5892C02A-6AF4-4645-A2B2-00F10BF82205}" destId="{8A372AEF-8F3C-A24F-9366-3BEF7216D36A}" srcOrd="9" destOrd="0" presId="urn:microsoft.com/office/officeart/2005/8/layout/radial4"/>
    <dgm:cxn modelId="{79B2CDBC-9BFF-8E4A-9CA8-4876C566A5DF}" type="presParOf" srcId="{5892C02A-6AF4-4645-A2B2-00F10BF82205}" destId="{CBD6B2CA-F6EA-0240-97A4-7C889B8B4B0E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B0EB0F-3416-2E4B-BCB0-DEBEBD775ACC}" type="doc">
      <dgm:prSet loTypeId="urn:microsoft.com/office/officeart/2008/layout/VerticalCurvedList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_tradnl"/>
        </a:p>
      </dgm:t>
    </dgm:pt>
    <dgm:pt modelId="{EEC8BD40-EF6B-5D41-BC7C-21F50BF28AC2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smtClean="0"/>
            <a:t>Creación del grupo de proximidad social y primer contacto.</a:t>
          </a:r>
          <a:endParaRPr lang="es-ES_tradnl" b="1" dirty="0"/>
        </a:p>
      </dgm:t>
    </dgm:pt>
    <dgm:pt modelId="{921D76C3-3851-D44F-8FF1-AC70769C5653}" type="parTrans" cxnId="{42060EBC-4FE3-EA45-AD15-FAA93CD2E3E8}">
      <dgm:prSet/>
      <dgm:spPr/>
      <dgm:t>
        <a:bodyPr/>
        <a:lstStyle/>
        <a:p>
          <a:endParaRPr lang="es-ES_tradnl" b="1"/>
        </a:p>
      </dgm:t>
    </dgm:pt>
    <dgm:pt modelId="{F87FAA89-9780-8F4F-8468-2A77E4A7AA05}" type="sibTrans" cxnId="{42060EBC-4FE3-EA45-AD15-FAA93CD2E3E8}">
      <dgm:prSet/>
      <dgm:spPr/>
      <dgm:t>
        <a:bodyPr/>
        <a:lstStyle/>
        <a:p>
          <a:endParaRPr lang="es-ES_tradnl" b="1"/>
        </a:p>
      </dgm:t>
    </dgm:pt>
    <dgm:pt modelId="{DE734EF1-5A26-DA42-828D-CA3FC8B4EFEC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Flu</a:t>
          </a:r>
          <a:r>
            <a:rPr lang="es-ES" b="1" dirty="0" err="1" smtClean="0"/>
            <a:t>idez</a:t>
          </a:r>
          <a:r>
            <a:rPr lang="es-ES" b="1" dirty="0" smtClean="0"/>
            <a:t> en los recursos</a:t>
          </a:r>
          <a:r>
            <a:rPr lang="es-ES" b="1" baseline="0" dirty="0" smtClean="0"/>
            <a:t> presupuestales para alumbrado público, obras, imagen urbana y programas sociales.</a:t>
          </a:r>
          <a:endParaRPr lang="es-ES_tradnl" b="1" dirty="0"/>
        </a:p>
      </dgm:t>
    </dgm:pt>
    <dgm:pt modelId="{5ACF7BA4-FD27-F747-B170-2B9FF26F5B88}" type="parTrans" cxnId="{FE8A21D0-03F3-2545-B606-7CAB5DE5AABC}">
      <dgm:prSet/>
      <dgm:spPr/>
      <dgm:t>
        <a:bodyPr/>
        <a:lstStyle/>
        <a:p>
          <a:endParaRPr lang="es-ES_tradnl" b="1"/>
        </a:p>
      </dgm:t>
    </dgm:pt>
    <dgm:pt modelId="{4951B23F-25EF-0245-8150-41CAE3EA8AF1}" type="sibTrans" cxnId="{FE8A21D0-03F3-2545-B606-7CAB5DE5AABC}">
      <dgm:prSet/>
      <dgm:spPr>
        <a:ln>
          <a:solidFill>
            <a:srgbClr val="FFC000"/>
          </a:solidFill>
        </a:ln>
      </dgm:spPr>
      <dgm:t>
        <a:bodyPr/>
        <a:lstStyle/>
        <a:p>
          <a:endParaRPr lang="es-ES_tradnl" b="1"/>
        </a:p>
      </dgm:t>
    </dgm:pt>
    <dgm:pt modelId="{3FAD3467-6896-7845-A0B7-DABADEF9FD24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Reestructuraci</a:t>
          </a:r>
          <a:r>
            <a:rPr lang="es-ES" b="1" dirty="0" err="1" smtClean="0"/>
            <a:t>ón</a:t>
          </a:r>
          <a:r>
            <a:rPr lang="es-ES" b="1" dirty="0" smtClean="0"/>
            <a:t> integral de la base plata para una mejor atención ciudadana.</a:t>
          </a:r>
          <a:endParaRPr lang="es-ES_tradnl" b="1" dirty="0"/>
        </a:p>
      </dgm:t>
    </dgm:pt>
    <dgm:pt modelId="{B2D8D6A3-1584-6D41-A40F-0C8B6A8F2427}" type="parTrans" cxnId="{8B9F9699-13C0-E645-B189-55588F44451D}">
      <dgm:prSet/>
      <dgm:spPr/>
      <dgm:t>
        <a:bodyPr/>
        <a:lstStyle/>
        <a:p>
          <a:endParaRPr lang="es-ES_tradnl" b="1"/>
        </a:p>
      </dgm:t>
    </dgm:pt>
    <dgm:pt modelId="{1D4C991A-3F9C-2D4C-8722-B8666727AB17}" type="sibTrans" cxnId="{8B9F9699-13C0-E645-B189-55588F44451D}">
      <dgm:prSet/>
      <dgm:spPr/>
      <dgm:t>
        <a:bodyPr/>
        <a:lstStyle/>
        <a:p>
          <a:endParaRPr lang="es-ES_tradnl" b="1"/>
        </a:p>
      </dgm:t>
    </dgm:pt>
    <dgm:pt modelId="{759B002F-4A13-D146-BA30-C0EE0C2E171B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" b="1" dirty="0" smtClean="0"/>
            <a:t>Campañas de cultura</a:t>
          </a:r>
          <a:r>
            <a:rPr lang="es-ES" b="1" baseline="0" dirty="0" smtClean="0"/>
            <a:t> y corresponsabilidad ciudadana.</a:t>
          </a:r>
          <a:endParaRPr lang="es-ES_tradnl" b="1" dirty="0"/>
        </a:p>
      </dgm:t>
    </dgm:pt>
    <dgm:pt modelId="{D85BAECE-655E-A440-9B54-3771D7718E34}" type="parTrans" cxnId="{50BE3C02-68E4-E046-8372-8A5E324A0776}">
      <dgm:prSet/>
      <dgm:spPr/>
      <dgm:t>
        <a:bodyPr/>
        <a:lstStyle/>
        <a:p>
          <a:endParaRPr lang="es-ES_tradnl" b="1"/>
        </a:p>
      </dgm:t>
    </dgm:pt>
    <dgm:pt modelId="{37E00641-69F7-B24B-B1CA-A8CC29771910}" type="sibTrans" cxnId="{50BE3C02-68E4-E046-8372-8A5E324A0776}">
      <dgm:prSet/>
      <dgm:spPr/>
      <dgm:t>
        <a:bodyPr/>
        <a:lstStyle/>
        <a:p>
          <a:endParaRPr lang="es-ES_tradnl" b="1"/>
        </a:p>
      </dgm:t>
    </dgm:pt>
    <dgm:pt modelId="{C01ABB70-0219-7D4C-AC3F-D133EAB7F29C}" type="pres">
      <dgm:prSet presAssocID="{58B0EB0F-3416-2E4B-BCB0-DEBEBD775AC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C0EB4544-5F3D-B64D-A338-34F6E54872CE}" type="pres">
      <dgm:prSet presAssocID="{58B0EB0F-3416-2E4B-BCB0-DEBEBD775ACC}" presName="Name1" presStyleCnt="0"/>
      <dgm:spPr/>
      <dgm:t>
        <a:bodyPr/>
        <a:lstStyle/>
        <a:p>
          <a:endParaRPr lang="es-ES_tradnl"/>
        </a:p>
      </dgm:t>
    </dgm:pt>
    <dgm:pt modelId="{851B8DE3-4988-604A-92C9-4B27AA377812}" type="pres">
      <dgm:prSet presAssocID="{58B0EB0F-3416-2E4B-BCB0-DEBEBD775ACC}" presName="cycle" presStyleCnt="0"/>
      <dgm:spPr/>
      <dgm:t>
        <a:bodyPr/>
        <a:lstStyle/>
        <a:p>
          <a:endParaRPr lang="es-ES_tradnl"/>
        </a:p>
      </dgm:t>
    </dgm:pt>
    <dgm:pt modelId="{FF1EDDF2-CA09-A446-B5CF-05115820A609}" type="pres">
      <dgm:prSet presAssocID="{58B0EB0F-3416-2E4B-BCB0-DEBEBD775ACC}" presName="srcNode" presStyleLbl="node1" presStyleIdx="0" presStyleCnt="4"/>
      <dgm:spPr/>
      <dgm:t>
        <a:bodyPr/>
        <a:lstStyle/>
        <a:p>
          <a:endParaRPr lang="es-ES_tradnl"/>
        </a:p>
      </dgm:t>
    </dgm:pt>
    <dgm:pt modelId="{B1466D0F-CF6C-BC46-B3B3-713BC3F3A322}" type="pres">
      <dgm:prSet presAssocID="{58B0EB0F-3416-2E4B-BCB0-DEBEBD775ACC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935BD483-402A-EC4A-8ABE-CE5A2B29129F}" type="pres">
      <dgm:prSet presAssocID="{58B0EB0F-3416-2E4B-BCB0-DEBEBD775ACC}" presName="extraNode" presStyleLbl="node1" presStyleIdx="0" presStyleCnt="4"/>
      <dgm:spPr/>
      <dgm:t>
        <a:bodyPr/>
        <a:lstStyle/>
        <a:p>
          <a:endParaRPr lang="es-ES_tradnl"/>
        </a:p>
      </dgm:t>
    </dgm:pt>
    <dgm:pt modelId="{F17025DB-EA60-8747-BA9A-9DC20FFC7B1E}" type="pres">
      <dgm:prSet presAssocID="{58B0EB0F-3416-2E4B-BCB0-DEBEBD775ACC}" presName="dstNode" presStyleLbl="node1" presStyleIdx="0" presStyleCnt="4"/>
      <dgm:spPr/>
      <dgm:t>
        <a:bodyPr/>
        <a:lstStyle/>
        <a:p>
          <a:endParaRPr lang="es-ES_tradnl"/>
        </a:p>
      </dgm:t>
    </dgm:pt>
    <dgm:pt modelId="{0EC50EDA-A5E9-3942-A01E-176E9CC05E2F}" type="pres">
      <dgm:prSet presAssocID="{DE734EF1-5A26-DA42-828D-CA3FC8B4EFE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FA964BD-E981-C24D-915C-412AEA91EFC7}" type="pres">
      <dgm:prSet presAssocID="{DE734EF1-5A26-DA42-828D-CA3FC8B4EFEC}" presName="accent_1" presStyleCnt="0"/>
      <dgm:spPr/>
      <dgm:t>
        <a:bodyPr/>
        <a:lstStyle/>
        <a:p>
          <a:endParaRPr lang="es-ES_tradnl"/>
        </a:p>
      </dgm:t>
    </dgm:pt>
    <dgm:pt modelId="{45F22CE8-BBC1-C046-A732-D59D18F80BF5}" type="pres">
      <dgm:prSet presAssocID="{DE734EF1-5A26-DA42-828D-CA3FC8B4EFEC}" presName="accentRepeatNode" presStyleLbl="solidFgAcc1" presStyleIdx="0" presStyleCnt="4"/>
      <dgm:spPr>
        <a:ln w="57150">
          <a:solidFill>
            <a:srgbClr val="FFC000"/>
          </a:solidFill>
        </a:ln>
      </dgm:spPr>
      <dgm:t>
        <a:bodyPr/>
        <a:lstStyle/>
        <a:p>
          <a:endParaRPr lang="es-ES_tradnl"/>
        </a:p>
      </dgm:t>
    </dgm:pt>
    <dgm:pt modelId="{7541883D-8434-FE4D-8D22-A85F6AE75E6D}" type="pres">
      <dgm:prSet presAssocID="{EEC8BD40-EF6B-5D41-BC7C-21F50BF28AC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FC753A-92C8-3043-A59C-56B132F8E7EC}" type="pres">
      <dgm:prSet presAssocID="{EEC8BD40-EF6B-5D41-BC7C-21F50BF28AC2}" presName="accent_2" presStyleCnt="0"/>
      <dgm:spPr/>
      <dgm:t>
        <a:bodyPr/>
        <a:lstStyle/>
        <a:p>
          <a:endParaRPr lang="es-ES_tradnl"/>
        </a:p>
      </dgm:t>
    </dgm:pt>
    <dgm:pt modelId="{2C6A1886-015C-6F40-8C9C-6704DAB60FCE}" type="pres">
      <dgm:prSet presAssocID="{EEC8BD40-EF6B-5D41-BC7C-21F50BF28AC2}" presName="accentRepeatNode" presStyleLbl="solidFgAcc1" presStyleIdx="1" presStyleCnt="4"/>
      <dgm:spPr>
        <a:ln w="57150">
          <a:solidFill>
            <a:srgbClr val="FFC000"/>
          </a:solidFill>
        </a:ln>
      </dgm:spPr>
      <dgm:t>
        <a:bodyPr/>
        <a:lstStyle/>
        <a:p>
          <a:endParaRPr lang="es-ES_tradnl"/>
        </a:p>
      </dgm:t>
    </dgm:pt>
    <dgm:pt modelId="{AF39BAFE-93C2-D942-AC29-B1DA285EA197}" type="pres">
      <dgm:prSet presAssocID="{3FAD3467-6896-7845-A0B7-DABADEF9FD2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DF66E0F-B123-EE4F-BAC7-B60C30B6B8D3}" type="pres">
      <dgm:prSet presAssocID="{3FAD3467-6896-7845-A0B7-DABADEF9FD24}" presName="accent_3" presStyleCnt="0"/>
      <dgm:spPr/>
      <dgm:t>
        <a:bodyPr/>
        <a:lstStyle/>
        <a:p>
          <a:endParaRPr lang="es-ES_tradnl"/>
        </a:p>
      </dgm:t>
    </dgm:pt>
    <dgm:pt modelId="{6F7DFAE9-99D6-C34F-AE59-25934CD2DE39}" type="pres">
      <dgm:prSet presAssocID="{3FAD3467-6896-7845-A0B7-DABADEF9FD24}" presName="accentRepeatNode" presStyleLbl="solidFgAcc1" presStyleIdx="2" presStyleCnt="4"/>
      <dgm:spPr>
        <a:ln w="57150">
          <a:solidFill>
            <a:srgbClr val="FFC000"/>
          </a:solidFill>
        </a:ln>
      </dgm:spPr>
      <dgm:t>
        <a:bodyPr/>
        <a:lstStyle/>
        <a:p>
          <a:endParaRPr lang="es-ES_tradnl"/>
        </a:p>
      </dgm:t>
    </dgm:pt>
    <dgm:pt modelId="{CBB0FC8B-F78A-7242-96EB-9E23BC22A611}" type="pres">
      <dgm:prSet presAssocID="{759B002F-4A13-D146-BA30-C0EE0C2E171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1BC399F-FD18-5240-84BA-873E80F40B50}" type="pres">
      <dgm:prSet presAssocID="{759B002F-4A13-D146-BA30-C0EE0C2E171B}" presName="accent_4" presStyleCnt="0"/>
      <dgm:spPr/>
      <dgm:t>
        <a:bodyPr/>
        <a:lstStyle/>
        <a:p>
          <a:endParaRPr lang="es-ES_tradnl"/>
        </a:p>
      </dgm:t>
    </dgm:pt>
    <dgm:pt modelId="{CEA0A1C5-034D-7F44-8FA1-3B50165771C8}" type="pres">
      <dgm:prSet presAssocID="{759B002F-4A13-D146-BA30-C0EE0C2E171B}" presName="accentRepeatNode" presStyleLbl="solidFgAcc1" presStyleIdx="3" presStyleCnt="4"/>
      <dgm:spPr>
        <a:ln w="57150">
          <a:solidFill>
            <a:srgbClr val="FFC000"/>
          </a:solidFill>
        </a:ln>
      </dgm:spPr>
      <dgm:t>
        <a:bodyPr/>
        <a:lstStyle/>
        <a:p>
          <a:endParaRPr lang="es-ES_tradnl"/>
        </a:p>
      </dgm:t>
    </dgm:pt>
  </dgm:ptLst>
  <dgm:cxnLst>
    <dgm:cxn modelId="{DCB3932A-2CB0-7F40-8C9C-245263B05C70}" type="presOf" srcId="{DE734EF1-5A26-DA42-828D-CA3FC8B4EFEC}" destId="{0EC50EDA-A5E9-3942-A01E-176E9CC05E2F}" srcOrd="0" destOrd="0" presId="urn:microsoft.com/office/officeart/2008/layout/VerticalCurvedList"/>
    <dgm:cxn modelId="{8B9F9699-13C0-E645-B189-55588F44451D}" srcId="{58B0EB0F-3416-2E4B-BCB0-DEBEBD775ACC}" destId="{3FAD3467-6896-7845-A0B7-DABADEF9FD24}" srcOrd="2" destOrd="0" parTransId="{B2D8D6A3-1584-6D41-A40F-0C8B6A8F2427}" sibTransId="{1D4C991A-3F9C-2D4C-8722-B8666727AB17}"/>
    <dgm:cxn modelId="{FE8A21D0-03F3-2545-B606-7CAB5DE5AABC}" srcId="{58B0EB0F-3416-2E4B-BCB0-DEBEBD775ACC}" destId="{DE734EF1-5A26-DA42-828D-CA3FC8B4EFEC}" srcOrd="0" destOrd="0" parTransId="{5ACF7BA4-FD27-F747-B170-2B9FF26F5B88}" sibTransId="{4951B23F-25EF-0245-8150-41CAE3EA8AF1}"/>
    <dgm:cxn modelId="{42060EBC-4FE3-EA45-AD15-FAA93CD2E3E8}" srcId="{58B0EB0F-3416-2E4B-BCB0-DEBEBD775ACC}" destId="{EEC8BD40-EF6B-5D41-BC7C-21F50BF28AC2}" srcOrd="1" destOrd="0" parTransId="{921D76C3-3851-D44F-8FF1-AC70769C5653}" sibTransId="{F87FAA89-9780-8F4F-8468-2A77E4A7AA05}"/>
    <dgm:cxn modelId="{AAC22EAC-5899-6C49-B048-9699B8EE6D49}" type="presOf" srcId="{3FAD3467-6896-7845-A0B7-DABADEF9FD24}" destId="{AF39BAFE-93C2-D942-AC29-B1DA285EA197}" srcOrd="0" destOrd="0" presId="urn:microsoft.com/office/officeart/2008/layout/VerticalCurvedList"/>
    <dgm:cxn modelId="{273BC0F1-C706-6A4E-BEDD-4858962CA9C6}" type="presOf" srcId="{EEC8BD40-EF6B-5D41-BC7C-21F50BF28AC2}" destId="{7541883D-8434-FE4D-8D22-A85F6AE75E6D}" srcOrd="0" destOrd="0" presId="urn:microsoft.com/office/officeart/2008/layout/VerticalCurvedList"/>
    <dgm:cxn modelId="{4D5C2340-62E7-B649-9C2F-ACD26A15E4CB}" type="presOf" srcId="{58B0EB0F-3416-2E4B-BCB0-DEBEBD775ACC}" destId="{C01ABB70-0219-7D4C-AC3F-D133EAB7F29C}" srcOrd="0" destOrd="0" presId="urn:microsoft.com/office/officeart/2008/layout/VerticalCurvedList"/>
    <dgm:cxn modelId="{50BE3C02-68E4-E046-8372-8A5E324A0776}" srcId="{58B0EB0F-3416-2E4B-BCB0-DEBEBD775ACC}" destId="{759B002F-4A13-D146-BA30-C0EE0C2E171B}" srcOrd="3" destOrd="0" parTransId="{D85BAECE-655E-A440-9B54-3771D7718E34}" sibTransId="{37E00641-69F7-B24B-B1CA-A8CC29771910}"/>
    <dgm:cxn modelId="{83FC92B6-3890-7244-A2EE-5AC9042389D3}" type="presOf" srcId="{4951B23F-25EF-0245-8150-41CAE3EA8AF1}" destId="{B1466D0F-CF6C-BC46-B3B3-713BC3F3A322}" srcOrd="0" destOrd="0" presId="urn:microsoft.com/office/officeart/2008/layout/VerticalCurvedList"/>
    <dgm:cxn modelId="{781BA0B5-4D56-B641-9B9F-D86080A04C2E}" type="presOf" srcId="{759B002F-4A13-D146-BA30-C0EE0C2E171B}" destId="{CBB0FC8B-F78A-7242-96EB-9E23BC22A611}" srcOrd="0" destOrd="0" presId="urn:microsoft.com/office/officeart/2008/layout/VerticalCurvedList"/>
    <dgm:cxn modelId="{C455DC73-0034-A943-A115-E7FBD7674375}" type="presParOf" srcId="{C01ABB70-0219-7D4C-AC3F-D133EAB7F29C}" destId="{C0EB4544-5F3D-B64D-A338-34F6E54872CE}" srcOrd="0" destOrd="0" presId="urn:microsoft.com/office/officeart/2008/layout/VerticalCurvedList"/>
    <dgm:cxn modelId="{81E09163-2449-8C49-BD09-09739007EF30}" type="presParOf" srcId="{C0EB4544-5F3D-B64D-A338-34F6E54872CE}" destId="{851B8DE3-4988-604A-92C9-4B27AA377812}" srcOrd="0" destOrd="0" presId="urn:microsoft.com/office/officeart/2008/layout/VerticalCurvedList"/>
    <dgm:cxn modelId="{9D5C50DF-DDAD-CE4A-8F36-CEB0FF6EFE40}" type="presParOf" srcId="{851B8DE3-4988-604A-92C9-4B27AA377812}" destId="{FF1EDDF2-CA09-A446-B5CF-05115820A609}" srcOrd="0" destOrd="0" presId="urn:microsoft.com/office/officeart/2008/layout/VerticalCurvedList"/>
    <dgm:cxn modelId="{1AF037B2-467C-2943-99BF-FF192E77D38B}" type="presParOf" srcId="{851B8DE3-4988-604A-92C9-4B27AA377812}" destId="{B1466D0F-CF6C-BC46-B3B3-713BC3F3A322}" srcOrd="1" destOrd="0" presId="urn:microsoft.com/office/officeart/2008/layout/VerticalCurvedList"/>
    <dgm:cxn modelId="{C60B68AF-C401-1F46-8362-DF223C89EECD}" type="presParOf" srcId="{851B8DE3-4988-604A-92C9-4B27AA377812}" destId="{935BD483-402A-EC4A-8ABE-CE5A2B29129F}" srcOrd="2" destOrd="0" presId="urn:microsoft.com/office/officeart/2008/layout/VerticalCurvedList"/>
    <dgm:cxn modelId="{2C9FA89B-818C-1948-AA7C-C105881D3EF7}" type="presParOf" srcId="{851B8DE3-4988-604A-92C9-4B27AA377812}" destId="{F17025DB-EA60-8747-BA9A-9DC20FFC7B1E}" srcOrd="3" destOrd="0" presId="urn:microsoft.com/office/officeart/2008/layout/VerticalCurvedList"/>
    <dgm:cxn modelId="{DCD2FDAE-BAA6-054E-9B14-6534893DFD06}" type="presParOf" srcId="{C0EB4544-5F3D-B64D-A338-34F6E54872CE}" destId="{0EC50EDA-A5E9-3942-A01E-176E9CC05E2F}" srcOrd="1" destOrd="0" presId="urn:microsoft.com/office/officeart/2008/layout/VerticalCurvedList"/>
    <dgm:cxn modelId="{06A6B528-2872-C441-90AF-7F7ED0B6927D}" type="presParOf" srcId="{C0EB4544-5F3D-B64D-A338-34F6E54872CE}" destId="{FFA964BD-E981-C24D-915C-412AEA91EFC7}" srcOrd="2" destOrd="0" presId="urn:microsoft.com/office/officeart/2008/layout/VerticalCurvedList"/>
    <dgm:cxn modelId="{FF5E8DE9-EF9D-2E4C-9CF4-80386DDA5232}" type="presParOf" srcId="{FFA964BD-E981-C24D-915C-412AEA91EFC7}" destId="{45F22CE8-BBC1-C046-A732-D59D18F80BF5}" srcOrd="0" destOrd="0" presId="urn:microsoft.com/office/officeart/2008/layout/VerticalCurvedList"/>
    <dgm:cxn modelId="{6223D23D-1FA2-D045-95A1-A82A1FF00833}" type="presParOf" srcId="{C0EB4544-5F3D-B64D-A338-34F6E54872CE}" destId="{7541883D-8434-FE4D-8D22-A85F6AE75E6D}" srcOrd="3" destOrd="0" presId="urn:microsoft.com/office/officeart/2008/layout/VerticalCurvedList"/>
    <dgm:cxn modelId="{104C0B39-4060-C64A-85F0-165F60BB0120}" type="presParOf" srcId="{C0EB4544-5F3D-B64D-A338-34F6E54872CE}" destId="{01FC753A-92C8-3043-A59C-56B132F8E7EC}" srcOrd="4" destOrd="0" presId="urn:microsoft.com/office/officeart/2008/layout/VerticalCurvedList"/>
    <dgm:cxn modelId="{28D57A8E-BFB9-8448-98DA-6473E7068AE0}" type="presParOf" srcId="{01FC753A-92C8-3043-A59C-56B132F8E7EC}" destId="{2C6A1886-015C-6F40-8C9C-6704DAB60FCE}" srcOrd="0" destOrd="0" presId="urn:microsoft.com/office/officeart/2008/layout/VerticalCurvedList"/>
    <dgm:cxn modelId="{1532EF4C-D895-C74B-AB5D-3B675DD12A2B}" type="presParOf" srcId="{C0EB4544-5F3D-B64D-A338-34F6E54872CE}" destId="{AF39BAFE-93C2-D942-AC29-B1DA285EA197}" srcOrd="5" destOrd="0" presId="urn:microsoft.com/office/officeart/2008/layout/VerticalCurvedList"/>
    <dgm:cxn modelId="{502BE9EC-5C2E-F34E-A5F1-02676B3CD469}" type="presParOf" srcId="{C0EB4544-5F3D-B64D-A338-34F6E54872CE}" destId="{6DF66E0F-B123-EE4F-BAC7-B60C30B6B8D3}" srcOrd="6" destOrd="0" presId="urn:microsoft.com/office/officeart/2008/layout/VerticalCurvedList"/>
    <dgm:cxn modelId="{12D68656-46D5-5F4E-B751-62B2717EA9E0}" type="presParOf" srcId="{6DF66E0F-B123-EE4F-BAC7-B60C30B6B8D3}" destId="{6F7DFAE9-99D6-C34F-AE59-25934CD2DE39}" srcOrd="0" destOrd="0" presId="urn:microsoft.com/office/officeart/2008/layout/VerticalCurvedList"/>
    <dgm:cxn modelId="{595ACB3D-40FE-EE4D-8350-8FCBB0E84BA5}" type="presParOf" srcId="{C0EB4544-5F3D-B64D-A338-34F6E54872CE}" destId="{CBB0FC8B-F78A-7242-96EB-9E23BC22A611}" srcOrd="7" destOrd="0" presId="urn:microsoft.com/office/officeart/2008/layout/VerticalCurvedList"/>
    <dgm:cxn modelId="{BABCC270-DCC3-024D-9E4F-ADFB01078C38}" type="presParOf" srcId="{C0EB4544-5F3D-B64D-A338-34F6E54872CE}" destId="{91BC399F-FD18-5240-84BA-873E80F40B50}" srcOrd="8" destOrd="0" presId="urn:microsoft.com/office/officeart/2008/layout/VerticalCurvedList"/>
    <dgm:cxn modelId="{D38C700A-3948-254C-88A5-D50F8356A994}" type="presParOf" srcId="{91BC399F-FD18-5240-84BA-873E80F40B50}" destId="{CEA0A1C5-034D-7F44-8FA1-3B50165771C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DA4235-A8EF-E04E-B931-667FCD8DD1E7}" type="doc">
      <dgm:prSet loTypeId="urn:microsoft.com/office/officeart/2005/8/layout/cycle3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_tradnl"/>
        </a:p>
      </dgm:t>
    </dgm:pt>
    <dgm:pt modelId="{ECDD8294-10FF-C747-873E-62F605FF39E2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Prevenci</a:t>
          </a:r>
          <a:r>
            <a:rPr lang="es-ES" b="1" dirty="0" err="1" smtClean="0"/>
            <a:t>ón</a:t>
          </a:r>
          <a:endParaRPr lang="es-ES_tradnl" b="1" dirty="0"/>
        </a:p>
      </dgm:t>
    </dgm:pt>
    <dgm:pt modelId="{F191A299-2E86-614C-B44F-0934F77B6D7A}" type="parTrans" cxnId="{9DDD38FB-8A07-A345-89BE-B2DB2F76523C}">
      <dgm:prSet/>
      <dgm:spPr/>
      <dgm:t>
        <a:bodyPr/>
        <a:lstStyle/>
        <a:p>
          <a:endParaRPr lang="es-ES_tradnl" b="1"/>
        </a:p>
      </dgm:t>
    </dgm:pt>
    <dgm:pt modelId="{C44908BD-15F8-4047-AFD0-7742142096F4}" type="sibTrans" cxnId="{9DDD38FB-8A07-A345-89BE-B2DB2F76523C}">
      <dgm:prSet/>
      <dgm:spPr>
        <a:solidFill>
          <a:srgbClr val="FFC000"/>
        </a:solidFill>
      </dgm:spPr>
      <dgm:t>
        <a:bodyPr/>
        <a:lstStyle/>
        <a:p>
          <a:endParaRPr lang="es-ES_tradnl" b="1"/>
        </a:p>
      </dgm:t>
    </dgm:pt>
    <dgm:pt modelId="{13E60718-9CB5-3A4C-A1C9-5B4F539D70C1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Disuaci</a:t>
          </a:r>
          <a:r>
            <a:rPr lang="es-ES" b="1" dirty="0" err="1" smtClean="0"/>
            <a:t>ón</a:t>
          </a:r>
          <a:endParaRPr lang="es-ES_tradnl" b="1" dirty="0"/>
        </a:p>
      </dgm:t>
    </dgm:pt>
    <dgm:pt modelId="{80870468-5565-DB4E-B1A1-B58A5D589802}" type="parTrans" cxnId="{1439CF83-EFCF-FB4A-A4FC-2E08E879625F}">
      <dgm:prSet/>
      <dgm:spPr/>
      <dgm:t>
        <a:bodyPr/>
        <a:lstStyle/>
        <a:p>
          <a:endParaRPr lang="es-ES_tradnl" b="1"/>
        </a:p>
      </dgm:t>
    </dgm:pt>
    <dgm:pt modelId="{9B4CDB95-0B2F-3D4D-A9A0-8B77D1703F6F}" type="sibTrans" cxnId="{1439CF83-EFCF-FB4A-A4FC-2E08E879625F}">
      <dgm:prSet/>
      <dgm:spPr/>
      <dgm:t>
        <a:bodyPr/>
        <a:lstStyle/>
        <a:p>
          <a:endParaRPr lang="es-ES_tradnl" b="1"/>
        </a:p>
      </dgm:t>
    </dgm:pt>
    <dgm:pt modelId="{0DC00542-8532-0C43-8064-48938A1FA863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Reacci</a:t>
          </a:r>
          <a:r>
            <a:rPr lang="es-ES" b="1" dirty="0" err="1" smtClean="0"/>
            <a:t>ón</a:t>
          </a:r>
          <a:endParaRPr lang="es-ES_tradnl" b="1" dirty="0"/>
        </a:p>
      </dgm:t>
    </dgm:pt>
    <dgm:pt modelId="{36B03B77-C209-244A-9E36-CFC2C1DC51D9}" type="parTrans" cxnId="{0A727C1D-684F-0C4B-AE9C-AA11B828BFEA}">
      <dgm:prSet/>
      <dgm:spPr/>
      <dgm:t>
        <a:bodyPr/>
        <a:lstStyle/>
        <a:p>
          <a:endParaRPr lang="es-ES_tradnl" b="1"/>
        </a:p>
      </dgm:t>
    </dgm:pt>
    <dgm:pt modelId="{8D20CCED-71FB-AF4E-84BF-E324D5E43DBE}" type="sibTrans" cxnId="{0A727C1D-684F-0C4B-AE9C-AA11B828BFEA}">
      <dgm:prSet/>
      <dgm:spPr/>
      <dgm:t>
        <a:bodyPr/>
        <a:lstStyle/>
        <a:p>
          <a:endParaRPr lang="es-ES_tradnl" b="1"/>
        </a:p>
      </dgm:t>
    </dgm:pt>
    <dgm:pt modelId="{9C83A68D-6F74-7B4B-8588-771DFB35D235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smtClean="0"/>
            <a:t>Proximidad social</a:t>
          </a:r>
          <a:endParaRPr lang="es-ES_tradnl" b="1" dirty="0"/>
        </a:p>
      </dgm:t>
    </dgm:pt>
    <dgm:pt modelId="{5CD910A9-A37D-0B4B-9149-C35A3A95FC4B}" type="parTrans" cxnId="{235C6891-0DF0-3341-A5D9-E7C58159FA5D}">
      <dgm:prSet/>
      <dgm:spPr/>
      <dgm:t>
        <a:bodyPr/>
        <a:lstStyle/>
        <a:p>
          <a:endParaRPr lang="es-ES_tradnl" b="1"/>
        </a:p>
      </dgm:t>
    </dgm:pt>
    <dgm:pt modelId="{547B5B6B-C07D-0D48-948C-CB93B3C326E7}" type="sibTrans" cxnId="{235C6891-0DF0-3341-A5D9-E7C58159FA5D}">
      <dgm:prSet/>
      <dgm:spPr/>
      <dgm:t>
        <a:bodyPr/>
        <a:lstStyle/>
        <a:p>
          <a:endParaRPr lang="es-ES_tradnl" b="1"/>
        </a:p>
      </dgm:t>
    </dgm:pt>
    <dgm:pt modelId="{09E34190-8436-334C-BE6E-9C21BFB8931B}">
      <dgm:prSet phldrT="[Texto]"/>
      <dgm:spPr>
        <a:ln w="57150">
          <a:solidFill>
            <a:srgbClr val="FFC000"/>
          </a:solidFill>
        </a:ln>
      </dgm:spPr>
      <dgm:t>
        <a:bodyPr/>
        <a:lstStyle/>
        <a:p>
          <a:r>
            <a:rPr lang="es-ES_tradnl" b="1" dirty="0" smtClean="0"/>
            <a:t>Primer</a:t>
          </a:r>
          <a:r>
            <a:rPr lang="es-ES_tradnl" b="1" baseline="0" dirty="0" smtClean="0"/>
            <a:t> contacto</a:t>
          </a:r>
          <a:endParaRPr lang="es-ES_tradnl" b="1" dirty="0"/>
        </a:p>
      </dgm:t>
    </dgm:pt>
    <dgm:pt modelId="{80526409-856D-494A-84D8-A8DA980B6188}" type="parTrans" cxnId="{280C1D94-BC55-9C49-9402-AA6F76E0960F}">
      <dgm:prSet/>
      <dgm:spPr/>
      <dgm:t>
        <a:bodyPr/>
        <a:lstStyle/>
        <a:p>
          <a:endParaRPr lang="es-ES_tradnl" b="1"/>
        </a:p>
      </dgm:t>
    </dgm:pt>
    <dgm:pt modelId="{FBA4B3F2-3075-3945-9DF9-A62F7DB9158C}" type="sibTrans" cxnId="{280C1D94-BC55-9C49-9402-AA6F76E0960F}">
      <dgm:prSet/>
      <dgm:spPr/>
      <dgm:t>
        <a:bodyPr/>
        <a:lstStyle/>
        <a:p>
          <a:endParaRPr lang="es-ES_tradnl" b="1"/>
        </a:p>
      </dgm:t>
    </dgm:pt>
    <dgm:pt modelId="{B0D4C27F-FCF5-154A-8FB6-DDB10D225B3B}" type="pres">
      <dgm:prSet presAssocID="{CEDA4235-A8EF-E04E-B931-667FCD8DD1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A0B095B0-346F-7146-B2CA-2EF4E0DDAFE9}" type="pres">
      <dgm:prSet presAssocID="{CEDA4235-A8EF-E04E-B931-667FCD8DD1E7}" presName="cycle" presStyleCnt="0"/>
      <dgm:spPr/>
    </dgm:pt>
    <dgm:pt modelId="{A7B4A577-135B-3D4A-ABB3-8D7E7CEF6B21}" type="pres">
      <dgm:prSet presAssocID="{ECDD8294-10FF-C747-873E-62F605FF39E2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7B63024-9A83-9444-B3CA-D0FF2D349C68}" type="pres">
      <dgm:prSet presAssocID="{C44908BD-15F8-4047-AFD0-7742142096F4}" presName="sibTransFirstNode" presStyleLbl="bgShp" presStyleIdx="0" presStyleCnt="1"/>
      <dgm:spPr/>
      <dgm:t>
        <a:bodyPr/>
        <a:lstStyle/>
        <a:p>
          <a:endParaRPr lang="es-ES_tradnl"/>
        </a:p>
      </dgm:t>
    </dgm:pt>
    <dgm:pt modelId="{4C848DCC-BCB9-D940-B344-06F04B51F600}" type="pres">
      <dgm:prSet presAssocID="{13E60718-9CB5-3A4C-A1C9-5B4F539D70C1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FA36499-36EC-C948-B333-449723523398}" type="pres">
      <dgm:prSet presAssocID="{0DC00542-8532-0C43-8064-48938A1FA863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7C5BED0-7A16-F442-B082-189685F085FB}" type="pres">
      <dgm:prSet presAssocID="{9C83A68D-6F74-7B4B-8588-771DFB35D23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70B3067-3FC3-D140-BABD-DBF4F7BF510F}" type="pres">
      <dgm:prSet presAssocID="{09E34190-8436-334C-BE6E-9C21BFB8931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280C1D94-BC55-9C49-9402-AA6F76E0960F}" srcId="{CEDA4235-A8EF-E04E-B931-667FCD8DD1E7}" destId="{09E34190-8436-334C-BE6E-9C21BFB8931B}" srcOrd="4" destOrd="0" parTransId="{80526409-856D-494A-84D8-A8DA980B6188}" sibTransId="{FBA4B3F2-3075-3945-9DF9-A62F7DB9158C}"/>
    <dgm:cxn modelId="{8170E284-1B38-234E-A873-291AF24C15A1}" type="presOf" srcId="{ECDD8294-10FF-C747-873E-62F605FF39E2}" destId="{A7B4A577-135B-3D4A-ABB3-8D7E7CEF6B21}" srcOrd="0" destOrd="0" presId="urn:microsoft.com/office/officeart/2005/8/layout/cycle3"/>
    <dgm:cxn modelId="{857E5305-09D0-C84F-9ECF-989DC3380C5E}" type="presOf" srcId="{0DC00542-8532-0C43-8064-48938A1FA863}" destId="{0FA36499-36EC-C948-B333-449723523398}" srcOrd="0" destOrd="0" presId="urn:microsoft.com/office/officeart/2005/8/layout/cycle3"/>
    <dgm:cxn modelId="{1BD85597-D65C-6F47-ADC0-89F56A294942}" type="presOf" srcId="{CEDA4235-A8EF-E04E-B931-667FCD8DD1E7}" destId="{B0D4C27F-FCF5-154A-8FB6-DDB10D225B3B}" srcOrd="0" destOrd="0" presId="urn:microsoft.com/office/officeart/2005/8/layout/cycle3"/>
    <dgm:cxn modelId="{75A22B4A-3F65-5841-854C-D228216014A9}" type="presOf" srcId="{09E34190-8436-334C-BE6E-9C21BFB8931B}" destId="{070B3067-3FC3-D140-BABD-DBF4F7BF510F}" srcOrd="0" destOrd="0" presId="urn:microsoft.com/office/officeart/2005/8/layout/cycle3"/>
    <dgm:cxn modelId="{BEBC318D-963D-5241-B51E-C6BEB4DE8AB9}" type="presOf" srcId="{C44908BD-15F8-4047-AFD0-7742142096F4}" destId="{57B63024-9A83-9444-B3CA-D0FF2D349C68}" srcOrd="0" destOrd="0" presId="urn:microsoft.com/office/officeart/2005/8/layout/cycle3"/>
    <dgm:cxn modelId="{235C6891-0DF0-3341-A5D9-E7C58159FA5D}" srcId="{CEDA4235-A8EF-E04E-B931-667FCD8DD1E7}" destId="{9C83A68D-6F74-7B4B-8588-771DFB35D235}" srcOrd="3" destOrd="0" parTransId="{5CD910A9-A37D-0B4B-9149-C35A3A95FC4B}" sibTransId="{547B5B6B-C07D-0D48-948C-CB93B3C326E7}"/>
    <dgm:cxn modelId="{1439CF83-EFCF-FB4A-A4FC-2E08E879625F}" srcId="{CEDA4235-A8EF-E04E-B931-667FCD8DD1E7}" destId="{13E60718-9CB5-3A4C-A1C9-5B4F539D70C1}" srcOrd="1" destOrd="0" parTransId="{80870468-5565-DB4E-B1A1-B58A5D589802}" sibTransId="{9B4CDB95-0B2F-3D4D-A9A0-8B77D1703F6F}"/>
    <dgm:cxn modelId="{0A727C1D-684F-0C4B-AE9C-AA11B828BFEA}" srcId="{CEDA4235-A8EF-E04E-B931-667FCD8DD1E7}" destId="{0DC00542-8532-0C43-8064-48938A1FA863}" srcOrd="2" destOrd="0" parTransId="{36B03B77-C209-244A-9E36-CFC2C1DC51D9}" sibTransId="{8D20CCED-71FB-AF4E-84BF-E324D5E43DBE}"/>
    <dgm:cxn modelId="{9DDD38FB-8A07-A345-89BE-B2DB2F76523C}" srcId="{CEDA4235-A8EF-E04E-B931-667FCD8DD1E7}" destId="{ECDD8294-10FF-C747-873E-62F605FF39E2}" srcOrd="0" destOrd="0" parTransId="{F191A299-2E86-614C-B44F-0934F77B6D7A}" sibTransId="{C44908BD-15F8-4047-AFD0-7742142096F4}"/>
    <dgm:cxn modelId="{ED906A13-A7CC-5A49-AFAF-D6A3615D4750}" type="presOf" srcId="{9C83A68D-6F74-7B4B-8588-771DFB35D235}" destId="{97C5BED0-7A16-F442-B082-189685F085FB}" srcOrd="0" destOrd="0" presId="urn:microsoft.com/office/officeart/2005/8/layout/cycle3"/>
    <dgm:cxn modelId="{DC3A2B6A-5D6C-4043-8ADE-7B9C8AE89BBD}" type="presOf" srcId="{13E60718-9CB5-3A4C-A1C9-5B4F539D70C1}" destId="{4C848DCC-BCB9-D940-B344-06F04B51F600}" srcOrd="0" destOrd="0" presId="urn:microsoft.com/office/officeart/2005/8/layout/cycle3"/>
    <dgm:cxn modelId="{048E8781-6EAF-7B42-ABC6-148D0A4E80C6}" type="presParOf" srcId="{B0D4C27F-FCF5-154A-8FB6-DDB10D225B3B}" destId="{A0B095B0-346F-7146-B2CA-2EF4E0DDAFE9}" srcOrd="0" destOrd="0" presId="urn:microsoft.com/office/officeart/2005/8/layout/cycle3"/>
    <dgm:cxn modelId="{1390A462-6EB7-2D41-8EF8-2159CB35BFA5}" type="presParOf" srcId="{A0B095B0-346F-7146-B2CA-2EF4E0DDAFE9}" destId="{A7B4A577-135B-3D4A-ABB3-8D7E7CEF6B21}" srcOrd="0" destOrd="0" presId="urn:microsoft.com/office/officeart/2005/8/layout/cycle3"/>
    <dgm:cxn modelId="{27626ACC-4E28-7E4E-90B3-BE6AD9271D63}" type="presParOf" srcId="{A0B095B0-346F-7146-B2CA-2EF4E0DDAFE9}" destId="{57B63024-9A83-9444-B3CA-D0FF2D349C68}" srcOrd="1" destOrd="0" presId="urn:microsoft.com/office/officeart/2005/8/layout/cycle3"/>
    <dgm:cxn modelId="{B60F09FE-E0CC-894F-8C6E-64EFC1CD9828}" type="presParOf" srcId="{A0B095B0-346F-7146-B2CA-2EF4E0DDAFE9}" destId="{4C848DCC-BCB9-D940-B344-06F04B51F600}" srcOrd="2" destOrd="0" presId="urn:microsoft.com/office/officeart/2005/8/layout/cycle3"/>
    <dgm:cxn modelId="{13764879-2371-6F4A-B867-DE0983290912}" type="presParOf" srcId="{A0B095B0-346F-7146-B2CA-2EF4E0DDAFE9}" destId="{0FA36499-36EC-C948-B333-449723523398}" srcOrd="3" destOrd="0" presId="urn:microsoft.com/office/officeart/2005/8/layout/cycle3"/>
    <dgm:cxn modelId="{6D39E50D-8665-2B46-A257-823D94F20FDA}" type="presParOf" srcId="{A0B095B0-346F-7146-B2CA-2EF4E0DDAFE9}" destId="{97C5BED0-7A16-F442-B082-189685F085FB}" srcOrd="4" destOrd="0" presId="urn:microsoft.com/office/officeart/2005/8/layout/cycle3"/>
    <dgm:cxn modelId="{42907FA4-38E5-484C-87C1-556AB781990E}" type="presParOf" srcId="{A0B095B0-346F-7146-B2CA-2EF4E0DDAFE9}" destId="{070B3067-3FC3-D140-BABD-DBF4F7BF510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549FD5-7E04-8B4C-BCC8-B7BE703866AC}" type="doc">
      <dgm:prSet loTypeId="urn:microsoft.com/office/officeart/2005/8/layout/default" loCatId="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_tradnl"/>
        </a:p>
      </dgm:t>
    </dgm:pt>
    <dgm:pt modelId="{F1B47015-5E56-884B-8325-2471F1DFA4AA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Prevenci</a:t>
          </a:r>
          <a:r>
            <a:rPr lang="es-ES" b="1" dirty="0" err="1" smtClean="0"/>
            <a:t>ón</a:t>
          </a:r>
          <a:r>
            <a:rPr lang="es-ES" b="1" dirty="0" smtClean="0"/>
            <a:t> de la violencia</a:t>
          </a:r>
          <a:r>
            <a:rPr lang="es-ES" b="1" baseline="0" dirty="0" smtClean="0"/>
            <a:t> a la mujer</a:t>
          </a:r>
          <a:endParaRPr lang="es-ES_tradnl" b="1" dirty="0"/>
        </a:p>
      </dgm:t>
    </dgm:pt>
    <dgm:pt modelId="{853FA7C5-FCB2-2C4D-9B6F-EB50CFA2BC4F}" type="parTrans" cxnId="{5C9C968E-C45A-BE49-A4E2-3CEA4CBD1C34}">
      <dgm:prSet/>
      <dgm:spPr/>
      <dgm:t>
        <a:bodyPr/>
        <a:lstStyle/>
        <a:p>
          <a:endParaRPr lang="es-ES_tradnl" b="1"/>
        </a:p>
      </dgm:t>
    </dgm:pt>
    <dgm:pt modelId="{9A04C684-C977-3343-9320-B657709975A3}" type="sibTrans" cxnId="{5C9C968E-C45A-BE49-A4E2-3CEA4CBD1C34}">
      <dgm:prSet/>
      <dgm:spPr/>
      <dgm:t>
        <a:bodyPr/>
        <a:lstStyle/>
        <a:p>
          <a:endParaRPr lang="es-ES_tradnl" b="1"/>
        </a:p>
      </dgm:t>
    </dgm:pt>
    <dgm:pt modelId="{0D804D5B-0474-5F49-8415-A19DD49241B5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Prevenci</a:t>
          </a:r>
          <a:r>
            <a:rPr lang="es-ES" b="1" dirty="0" err="1" smtClean="0"/>
            <a:t>ón</a:t>
          </a:r>
          <a:r>
            <a:rPr lang="es-ES" b="1" dirty="0" smtClean="0"/>
            <a:t> de la violencia escolar</a:t>
          </a:r>
          <a:endParaRPr lang="es-ES_tradnl" b="1" dirty="0"/>
        </a:p>
      </dgm:t>
    </dgm:pt>
    <dgm:pt modelId="{6D5B800C-3BC5-2342-8528-6B7B2A09E83E}" type="parTrans" cxnId="{DD55A53E-7051-BC41-9CC1-94C6D08CAF29}">
      <dgm:prSet/>
      <dgm:spPr/>
      <dgm:t>
        <a:bodyPr/>
        <a:lstStyle/>
        <a:p>
          <a:endParaRPr lang="es-ES_tradnl" b="1"/>
        </a:p>
      </dgm:t>
    </dgm:pt>
    <dgm:pt modelId="{08F6C4D9-D547-7440-9009-FB9BD2FCBAB2}" type="sibTrans" cxnId="{DD55A53E-7051-BC41-9CC1-94C6D08CAF29}">
      <dgm:prSet/>
      <dgm:spPr/>
      <dgm:t>
        <a:bodyPr/>
        <a:lstStyle/>
        <a:p>
          <a:endParaRPr lang="es-ES_tradnl" b="1"/>
        </a:p>
      </dgm:t>
    </dgm:pt>
    <dgm:pt modelId="{CB46945B-9AF0-FC46-A3B1-0388DF3F4290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Prevenci</a:t>
          </a:r>
          <a:r>
            <a:rPr lang="es-ES" b="1" dirty="0" err="1" smtClean="0"/>
            <a:t>ón</a:t>
          </a:r>
          <a:r>
            <a:rPr lang="es-ES" b="1" dirty="0" smtClean="0"/>
            <a:t> de la violencia familiar</a:t>
          </a:r>
          <a:endParaRPr lang="es-ES_tradnl" b="1" dirty="0"/>
        </a:p>
      </dgm:t>
    </dgm:pt>
    <dgm:pt modelId="{4AA52927-2D70-A442-91C7-2D9DDC613652}" type="parTrans" cxnId="{97D5E763-CFBD-7D49-8264-F55259D87737}">
      <dgm:prSet/>
      <dgm:spPr/>
      <dgm:t>
        <a:bodyPr/>
        <a:lstStyle/>
        <a:p>
          <a:endParaRPr lang="es-ES_tradnl" b="1"/>
        </a:p>
      </dgm:t>
    </dgm:pt>
    <dgm:pt modelId="{9E8B466C-187D-A34B-88B7-C09C57D49C1B}" type="sibTrans" cxnId="{97D5E763-CFBD-7D49-8264-F55259D87737}">
      <dgm:prSet/>
      <dgm:spPr/>
      <dgm:t>
        <a:bodyPr/>
        <a:lstStyle/>
        <a:p>
          <a:endParaRPr lang="es-ES_tradnl" b="1"/>
        </a:p>
      </dgm:t>
    </dgm:pt>
    <dgm:pt modelId="{477F3705-3BAD-2F4F-B9F2-B92287E66279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Prevenci</a:t>
          </a:r>
          <a:r>
            <a:rPr lang="es-ES" b="1" dirty="0" err="1" smtClean="0"/>
            <a:t>ón</a:t>
          </a:r>
          <a:r>
            <a:rPr lang="es-ES" b="1" dirty="0" smtClean="0"/>
            <a:t> de las adicciones</a:t>
          </a:r>
          <a:endParaRPr lang="es-ES_tradnl" b="1" dirty="0"/>
        </a:p>
      </dgm:t>
    </dgm:pt>
    <dgm:pt modelId="{F1D6BFEE-A124-4E4D-9CA5-47324AED856D}" type="parTrans" cxnId="{6B832133-75E3-804B-AD60-B35997DFEF4A}">
      <dgm:prSet/>
      <dgm:spPr/>
      <dgm:t>
        <a:bodyPr/>
        <a:lstStyle/>
        <a:p>
          <a:endParaRPr lang="es-ES_tradnl" b="1"/>
        </a:p>
      </dgm:t>
    </dgm:pt>
    <dgm:pt modelId="{0E866532-22DD-EB41-B936-165A2ADC6566}" type="sibTrans" cxnId="{6B832133-75E3-804B-AD60-B35997DFEF4A}">
      <dgm:prSet/>
      <dgm:spPr/>
      <dgm:t>
        <a:bodyPr/>
        <a:lstStyle/>
        <a:p>
          <a:endParaRPr lang="es-ES_tradnl" b="1"/>
        </a:p>
      </dgm:t>
    </dgm:pt>
    <dgm:pt modelId="{85A115EE-8C25-9C4A-A052-6D9D735FB9CB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b="1" dirty="0" err="1" smtClean="0"/>
            <a:t>Prevenci</a:t>
          </a:r>
          <a:r>
            <a:rPr lang="es-ES" b="1" dirty="0" err="1" smtClean="0"/>
            <a:t>ón</a:t>
          </a:r>
          <a:r>
            <a:rPr lang="es-ES" b="1" dirty="0" smtClean="0"/>
            <a:t> situacional y social del delito</a:t>
          </a:r>
          <a:endParaRPr lang="es-ES_tradnl" b="1" dirty="0"/>
        </a:p>
      </dgm:t>
    </dgm:pt>
    <dgm:pt modelId="{4C09B655-0F94-6147-B3D0-ACE52088B61F}" type="parTrans" cxnId="{E167B7D7-C327-0943-AAB5-DE782B1DEEE0}">
      <dgm:prSet/>
      <dgm:spPr/>
      <dgm:t>
        <a:bodyPr/>
        <a:lstStyle/>
        <a:p>
          <a:endParaRPr lang="es-ES_tradnl" b="1"/>
        </a:p>
      </dgm:t>
    </dgm:pt>
    <dgm:pt modelId="{0DA79479-4F71-A84C-9336-C90748058481}" type="sibTrans" cxnId="{E167B7D7-C327-0943-AAB5-DE782B1DEEE0}">
      <dgm:prSet/>
      <dgm:spPr/>
      <dgm:t>
        <a:bodyPr/>
        <a:lstStyle/>
        <a:p>
          <a:endParaRPr lang="es-ES_tradnl" b="1"/>
        </a:p>
      </dgm:t>
    </dgm:pt>
    <dgm:pt modelId="{69DC7105-56A9-1440-B55F-FF327293314F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b="1" dirty="0" smtClean="0"/>
            <a:t>Cultura de la legalidad y  convivencia segura</a:t>
          </a:r>
          <a:endParaRPr lang="es-ES_tradnl" b="1" dirty="0"/>
        </a:p>
      </dgm:t>
    </dgm:pt>
    <dgm:pt modelId="{45B78CF8-BC13-0749-B8BF-DFB4FE15662E}" type="parTrans" cxnId="{C1F9190E-4C3D-9E4E-BDF9-CBF4E297FA0B}">
      <dgm:prSet/>
      <dgm:spPr/>
      <dgm:t>
        <a:bodyPr/>
        <a:lstStyle/>
        <a:p>
          <a:endParaRPr lang="es-ES_tradnl" b="1"/>
        </a:p>
      </dgm:t>
    </dgm:pt>
    <dgm:pt modelId="{7794E545-F0EE-A449-A824-527FB781BA0A}" type="sibTrans" cxnId="{C1F9190E-4C3D-9E4E-BDF9-CBF4E297FA0B}">
      <dgm:prSet/>
      <dgm:spPr/>
      <dgm:t>
        <a:bodyPr/>
        <a:lstStyle/>
        <a:p>
          <a:endParaRPr lang="es-ES_tradnl" b="1"/>
        </a:p>
      </dgm:t>
    </dgm:pt>
    <dgm:pt modelId="{1D1023BE-3A72-8640-8FDD-ECAFB378AF83}" type="pres">
      <dgm:prSet presAssocID="{26549FD5-7E04-8B4C-BCC8-B7BE703866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DF1C46F0-AFE4-FC47-B6E2-EDEB0B70C7FD}" type="pres">
      <dgm:prSet presAssocID="{F1B47015-5E56-884B-8325-2471F1DFA4A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C417BDD-2B85-9A48-AA34-A02E322BC00E}" type="pres">
      <dgm:prSet presAssocID="{9A04C684-C977-3343-9320-B657709975A3}" presName="sibTrans" presStyleCnt="0"/>
      <dgm:spPr/>
    </dgm:pt>
    <dgm:pt modelId="{2EC5B657-E691-9C42-92C3-D6ADD7489FBA}" type="pres">
      <dgm:prSet presAssocID="{0D804D5B-0474-5F49-8415-A19DD49241B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83FBA34-935A-3C4D-9D8C-454985819983}" type="pres">
      <dgm:prSet presAssocID="{08F6C4D9-D547-7440-9009-FB9BD2FCBAB2}" presName="sibTrans" presStyleCnt="0"/>
      <dgm:spPr/>
    </dgm:pt>
    <dgm:pt modelId="{323322FB-9921-BC4E-A487-98761540389E}" type="pres">
      <dgm:prSet presAssocID="{CB46945B-9AF0-FC46-A3B1-0388DF3F429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A50096A-37B1-214F-A10C-61A55D083715}" type="pres">
      <dgm:prSet presAssocID="{9E8B466C-187D-A34B-88B7-C09C57D49C1B}" presName="sibTrans" presStyleCnt="0"/>
      <dgm:spPr/>
    </dgm:pt>
    <dgm:pt modelId="{0910F361-761E-F945-883F-D5962940DB2A}" type="pres">
      <dgm:prSet presAssocID="{477F3705-3BAD-2F4F-B9F2-B92287E6627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F71D78A-886C-D040-9637-3FF4229B17AE}" type="pres">
      <dgm:prSet presAssocID="{0E866532-22DD-EB41-B936-165A2ADC6566}" presName="sibTrans" presStyleCnt="0"/>
      <dgm:spPr/>
    </dgm:pt>
    <dgm:pt modelId="{66C97B16-2E20-EE47-B676-62A693321B66}" type="pres">
      <dgm:prSet presAssocID="{85A115EE-8C25-9C4A-A052-6D9D735FB9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B118CC9-40FF-F248-B608-9D566F670424}" type="pres">
      <dgm:prSet presAssocID="{0DA79479-4F71-A84C-9336-C90748058481}" presName="sibTrans" presStyleCnt="0"/>
      <dgm:spPr/>
    </dgm:pt>
    <dgm:pt modelId="{B3EB9FC7-78ED-8C44-873B-BDC2100B3143}" type="pres">
      <dgm:prSet presAssocID="{69DC7105-56A9-1440-B55F-FF327293314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FC47BA7F-0850-8A41-ABB9-486421DDCB95}" type="presOf" srcId="{0D804D5B-0474-5F49-8415-A19DD49241B5}" destId="{2EC5B657-E691-9C42-92C3-D6ADD7489FBA}" srcOrd="0" destOrd="0" presId="urn:microsoft.com/office/officeart/2005/8/layout/default"/>
    <dgm:cxn modelId="{B7146659-95C3-7F42-9860-C527A38BF136}" type="presOf" srcId="{26549FD5-7E04-8B4C-BCC8-B7BE703866AC}" destId="{1D1023BE-3A72-8640-8FDD-ECAFB378AF83}" srcOrd="0" destOrd="0" presId="urn:microsoft.com/office/officeart/2005/8/layout/default"/>
    <dgm:cxn modelId="{E167B7D7-C327-0943-AAB5-DE782B1DEEE0}" srcId="{26549FD5-7E04-8B4C-BCC8-B7BE703866AC}" destId="{85A115EE-8C25-9C4A-A052-6D9D735FB9CB}" srcOrd="4" destOrd="0" parTransId="{4C09B655-0F94-6147-B3D0-ACE52088B61F}" sibTransId="{0DA79479-4F71-A84C-9336-C90748058481}"/>
    <dgm:cxn modelId="{97D5E763-CFBD-7D49-8264-F55259D87737}" srcId="{26549FD5-7E04-8B4C-BCC8-B7BE703866AC}" destId="{CB46945B-9AF0-FC46-A3B1-0388DF3F4290}" srcOrd="2" destOrd="0" parTransId="{4AA52927-2D70-A442-91C7-2D9DDC613652}" sibTransId="{9E8B466C-187D-A34B-88B7-C09C57D49C1B}"/>
    <dgm:cxn modelId="{1EAA8434-6981-3049-9434-1C546C3526B2}" type="presOf" srcId="{85A115EE-8C25-9C4A-A052-6D9D735FB9CB}" destId="{66C97B16-2E20-EE47-B676-62A693321B66}" srcOrd="0" destOrd="0" presId="urn:microsoft.com/office/officeart/2005/8/layout/default"/>
    <dgm:cxn modelId="{C1F9190E-4C3D-9E4E-BDF9-CBF4E297FA0B}" srcId="{26549FD5-7E04-8B4C-BCC8-B7BE703866AC}" destId="{69DC7105-56A9-1440-B55F-FF327293314F}" srcOrd="5" destOrd="0" parTransId="{45B78CF8-BC13-0749-B8BF-DFB4FE15662E}" sibTransId="{7794E545-F0EE-A449-A824-527FB781BA0A}"/>
    <dgm:cxn modelId="{DD55A53E-7051-BC41-9CC1-94C6D08CAF29}" srcId="{26549FD5-7E04-8B4C-BCC8-B7BE703866AC}" destId="{0D804D5B-0474-5F49-8415-A19DD49241B5}" srcOrd="1" destOrd="0" parTransId="{6D5B800C-3BC5-2342-8528-6B7B2A09E83E}" sibTransId="{08F6C4D9-D547-7440-9009-FB9BD2FCBAB2}"/>
    <dgm:cxn modelId="{4977EB58-444A-A04C-80A3-DEB6B4E15B88}" type="presOf" srcId="{CB46945B-9AF0-FC46-A3B1-0388DF3F4290}" destId="{323322FB-9921-BC4E-A487-98761540389E}" srcOrd="0" destOrd="0" presId="urn:microsoft.com/office/officeart/2005/8/layout/default"/>
    <dgm:cxn modelId="{5C9C968E-C45A-BE49-A4E2-3CEA4CBD1C34}" srcId="{26549FD5-7E04-8B4C-BCC8-B7BE703866AC}" destId="{F1B47015-5E56-884B-8325-2471F1DFA4AA}" srcOrd="0" destOrd="0" parTransId="{853FA7C5-FCB2-2C4D-9B6F-EB50CFA2BC4F}" sibTransId="{9A04C684-C977-3343-9320-B657709975A3}"/>
    <dgm:cxn modelId="{D04DD1AE-8ACC-0A46-A71C-DE6129F4D884}" type="presOf" srcId="{F1B47015-5E56-884B-8325-2471F1DFA4AA}" destId="{DF1C46F0-AFE4-FC47-B6E2-EDEB0B70C7FD}" srcOrd="0" destOrd="0" presId="urn:microsoft.com/office/officeart/2005/8/layout/default"/>
    <dgm:cxn modelId="{BD1B67B7-6606-6543-8402-6E9206CA252C}" type="presOf" srcId="{69DC7105-56A9-1440-B55F-FF327293314F}" destId="{B3EB9FC7-78ED-8C44-873B-BDC2100B3143}" srcOrd="0" destOrd="0" presId="urn:microsoft.com/office/officeart/2005/8/layout/default"/>
    <dgm:cxn modelId="{6B832133-75E3-804B-AD60-B35997DFEF4A}" srcId="{26549FD5-7E04-8B4C-BCC8-B7BE703866AC}" destId="{477F3705-3BAD-2F4F-B9F2-B92287E66279}" srcOrd="3" destOrd="0" parTransId="{F1D6BFEE-A124-4E4D-9CA5-47324AED856D}" sibTransId="{0E866532-22DD-EB41-B936-165A2ADC6566}"/>
    <dgm:cxn modelId="{6CC4A643-B13B-F045-AA66-CCD63534FDBB}" type="presOf" srcId="{477F3705-3BAD-2F4F-B9F2-B92287E66279}" destId="{0910F361-761E-F945-883F-D5962940DB2A}" srcOrd="0" destOrd="0" presId="urn:microsoft.com/office/officeart/2005/8/layout/default"/>
    <dgm:cxn modelId="{C66A7DB5-08CC-5546-8C80-7FCF7E41430D}" type="presParOf" srcId="{1D1023BE-3A72-8640-8FDD-ECAFB378AF83}" destId="{DF1C46F0-AFE4-FC47-B6E2-EDEB0B70C7FD}" srcOrd="0" destOrd="0" presId="urn:microsoft.com/office/officeart/2005/8/layout/default"/>
    <dgm:cxn modelId="{88D1C725-DFCA-964B-B1C2-D9A7897853BE}" type="presParOf" srcId="{1D1023BE-3A72-8640-8FDD-ECAFB378AF83}" destId="{4C417BDD-2B85-9A48-AA34-A02E322BC00E}" srcOrd="1" destOrd="0" presId="urn:microsoft.com/office/officeart/2005/8/layout/default"/>
    <dgm:cxn modelId="{12972658-81B9-8D4D-B95C-7DDEBD664FE0}" type="presParOf" srcId="{1D1023BE-3A72-8640-8FDD-ECAFB378AF83}" destId="{2EC5B657-E691-9C42-92C3-D6ADD7489FBA}" srcOrd="2" destOrd="0" presId="urn:microsoft.com/office/officeart/2005/8/layout/default"/>
    <dgm:cxn modelId="{643A6565-63F6-3F41-AE42-3EE8321A842B}" type="presParOf" srcId="{1D1023BE-3A72-8640-8FDD-ECAFB378AF83}" destId="{B83FBA34-935A-3C4D-9D8C-454985819983}" srcOrd="3" destOrd="0" presId="urn:microsoft.com/office/officeart/2005/8/layout/default"/>
    <dgm:cxn modelId="{3ABE5955-149F-B24D-9438-50CD08F66812}" type="presParOf" srcId="{1D1023BE-3A72-8640-8FDD-ECAFB378AF83}" destId="{323322FB-9921-BC4E-A487-98761540389E}" srcOrd="4" destOrd="0" presId="urn:microsoft.com/office/officeart/2005/8/layout/default"/>
    <dgm:cxn modelId="{AC9A2C22-33AE-E747-9F5B-B9399E0B97C8}" type="presParOf" srcId="{1D1023BE-3A72-8640-8FDD-ECAFB378AF83}" destId="{2A50096A-37B1-214F-A10C-61A55D083715}" srcOrd="5" destOrd="0" presId="urn:microsoft.com/office/officeart/2005/8/layout/default"/>
    <dgm:cxn modelId="{D8A52FF4-3DE1-3F42-9964-B490C27485B5}" type="presParOf" srcId="{1D1023BE-3A72-8640-8FDD-ECAFB378AF83}" destId="{0910F361-761E-F945-883F-D5962940DB2A}" srcOrd="6" destOrd="0" presId="urn:microsoft.com/office/officeart/2005/8/layout/default"/>
    <dgm:cxn modelId="{DD41FCC1-0147-9C44-9CDE-95E58E15F39C}" type="presParOf" srcId="{1D1023BE-3A72-8640-8FDD-ECAFB378AF83}" destId="{AF71D78A-886C-D040-9637-3FF4229B17AE}" srcOrd="7" destOrd="0" presId="urn:microsoft.com/office/officeart/2005/8/layout/default"/>
    <dgm:cxn modelId="{64386714-1741-A04F-9639-D010712E1743}" type="presParOf" srcId="{1D1023BE-3A72-8640-8FDD-ECAFB378AF83}" destId="{66C97B16-2E20-EE47-B676-62A693321B66}" srcOrd="8" destOrd="0" presId="urn:microsoft.com/office/officeart/2005/8/layout/default"/>
    <dgm:cxn modelId="{60982044-D1DB-C443-BD76-DE05D0773F41}" type="presParOf" srcId="{1D1023BE-3A72-8640-8FDD-ECAFB378AF83}" destId="{DB118CC9-40FF-F248-B608-9D566F670424}" srcOrd="9" destOrd="0" presId="urn:microsoft.com/office/officeart/2005/8/layout/default"/>
    <dgm:cxn modelId="{CA2473F0-675C-E841-9E8B-F94E51CF480A}" type="presParOf" srcId="{1D1023BE-3A72-8640-8FDD-ECAFB378AF83}" destId="{B3EB9FC7-78ED-8C44-873B-BDC2100B314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275A0-733F-8A41-B41B-7DA5C50A8B0E}">
      <dsp:nvSpPr>
        <dsp:cNvPr id="0" name=""/>
        <dsp:cNvSpPr/>
      </dsp:nvSpPr>
      <dsp:spPr>
        <a:xfrm>
          <a:off x="137159" y="340360"/>
          <a:ext cx="3383280" cy="338327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100" b="1" kern="1200" dirty="0" smtClean="0"/>
            <a:t>Inseguridad real</a:t>
          </a:r>
          <a:endParaRPr lang="es-ES_tradnl" sz="3100" b="1" kern="1200" dirty="0"/>
        </a:p>
      </dsp:txBody>
      <dsp:txXfrm>
        <a:off x="609599" y="739321"/>
        <a:ext cx="1950720" cy="2585357"/>
      </dsp:txXfrm>
    </dsp:sp>
    <dsp:sp modelId="{30BD8BF1-1900-FF48-866B-BE5251A63B8B}">
      <dsp:nvSpPr>
        <dsp:cNvPr id="0" name=""/>
        <dsp:cNvSpPr/>
      </dsp:nvSpPr>
      <dsp:spPr>
        <a:xfrm>
          <a:off x="2575559" y="340360"/>
          <a:ext cx="3383280" cy="338327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100" b="1" kern="1200" dirty="0" err="1" smtClean="0"/>
            <a:t>Percepci</a:t>
          </a:r>
          <a:r>
            <a:rPr lang="es-ES" sz="3100" b="1" kern="1200" dirty="0" err="1" smtClean="0"/>
            <a:t>ón</a:t>
          </a:r>
          <a:r>
            <a:rPr lang="es-ES" sz="3100" b="1" kern="1200" dirty="0" smtClean="0"/>
            <a:t> de inseguridad</a:t>
          </a:r>
          <a:endParaRPr lang="es-ES_tradnl" sz="3100" b="1" kern="1200" dirty="0"/>
        </a:p>
      </dsp:txBody>
      <dsp:txXfrm>
        <a:off x="3535680" y="739321"/>
        <a:ext cx="1950720" cy="2585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DE2DB-C4A1-9241-83C5-7FD0C6A9B4BB}">
      <dsp:nvSpPr>
        <dsp:cNvPr id="0" name=""/>
        <dsp:cNvSpPr/>
      </dsp:nvSpPr>
      <dsp:spPr>
        <a:xfrm>
          <a:off x="1937886" y="62965"/>
          <a:ext cx="3022332" cy="30223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Derechos</a:t>
          </a:r>
          <a:endParaRPr lang="es-ES_tradnl" sz="2400" b="1" kern="1200" dirty="0"/>
        </a:p>
      </dsp:txBody>
      <dsp:txXfrm>
        <a:off x="2340863" y="591873"/>
        <a:ext cx="2216377" cy="1360049"/>
      </dsp:txXfrm>
    </dsp:sp>
    <dsp:sp modelId="{C3D1C249-FB70-094A-8302-91FADC5C4446}">
      <dsp:nvSpPr>
        <dsp:cNvPr id="0" name=""/>
        <dsp:cNvSpPr/>
      </dsp:nvSpPr>
      <dsp:spPr>
        <a:xfrm>
          <a:off x="3028444" y="1951923"/>
          <a:ext cx="3022332" cy="30223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Cultura ciudadana</a:t>
          </a:r>
          <a:endParaRPr lang="es-ES_tradnl" sz="2400" b="1" kern="1200" dirty="0"/>
        </a:p>
      </dsp:txBody>
      <dsp:txXfrm>
        <a:off x="3952774" y="2732692"/>
        <a:ext cx="1813399" cy="1662282"/>
      </dsp:txXfrm>
    </dsp:sp>
    <dsp:sp modelId="{012B7AFC-4347-C840-9C29-43FBE0908C1A}">
      <dsp:nvSpPr>
        <dsp:cNvPr id="0" name=""/>
        <dsp:cNvSpPr/>
      </dsp:nvSpPr>
      <dsp:spPr>
        <a:xfrm>
          <a:off x="847327" y="1951923"/>
          <a:ext cx="3022332" cy="302233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Servicios de calidad</a:t>
          </a:r>
          <a:endParaRPr lang="es-ES_tradnl" sz="2400" b="1" kern="1200" dirty="0"/>
        </a:p>
      </dsp:txBody>
      <dsp:txXfrm>
        <a:off x="1131930" y="2732692"/>
        <a:ext cx="1813399" cy="1662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93630-E329-4E40-A629-8D6168B7F23F}">
      <dsp:nvSpPr>
        <dsp:cNvPr id="0" name=""/>
        <dsp:cNvSpPr/>
      </dsp:nvSpPr>
      <dsp:spPr>
        <a:xfrm>
          <a:off x="2220682" y="3772723"/>
          <a:ext cx="3243033" cy="1977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Seguridad y gobierno</a:t>
          </a:r>
          <a:endParaRPr lang="es-ES_tradnl" sz="2400" b="1" kern="1200" dirty="0"/>
        </a:p>
      </dsp:txBody>
      <dsp:txXfrm>
        <a:off x="2695613" y="4062326"/>
        <a:ext cx="2293171" cy="1398325"/>
      </dsp:txXfrm>
    </dsp:sp>
    <dsp:sp modelId="{0C62A7C1-3C9D-6941-BC90-7ED3C49F2CBC}">
      <dsp:nvSpPr>
        <dsp:cNvPr id="0" name=""/>
        <dsp:cNvSpPr/>
      </dsp:nvSpPr>
      <dsp:spPr>
        <a:xfrm rot="10800000">
          <a:off x="939915" y="4479691"/>
          <a:ext cx="1210324" cy="563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1AB27-1259-D043-AB15-69AD04D01643}">
      <dsp:nvSpPr>
        <dsp:cNvPr id="0" name=""/>
        <dsp:cNvSpPr/>
      </dsp:nvSpPr>
      <dsp:spPr>
        <a:xfrm>
          <a:off x="588" y="4010027"/>
          <a:ext cx="1878655" cy="1502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Retomar liderazgo del</a:t>
          </a:r>
          <a:r>
            <a:rPr lang="es-ES" sz="1800" b="1" kern="1200" baseline="0" dirty="0" smtClean="0"/>
            <a:t> Gabinete de Seguridad</a:t>
          </a:r>
          <a:endParaRPr lang="es-ES_tradnl" sz="1800" b="1" kern="1200" dirty="0"/>
        </a:p>
      </dsp:txBody>
      <dsp:txXfrm>
        <a:off x="44607" y="4054046"/>
        <a:ext cx="1790617" cy="1414886"/>
      </dsp:txXfrm>
    </dsp:sp>
    <dsp:sp modelId="{432B38CE-6646-AE42-B860-A9A0F84D13AE}">
      <dsp:nvSpPr>
        <dsp:cNvPr id="0" name=""/>
        <dsp:cNvSpPr/>
      </dsp:nvSpPr>
      <dsp:spPr>
        <a:xfrm rot="13500000">
          <a:off x="1553544" y="2998260"/>
          <a:ext cx="1614446" cy="563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BE1CF-F979-104A-AF1E-6A45DA86AA11}">
      <dsp:nvSpPr>
        <dsp:cNvPr id="0" name=""/>
        <dsp:cNvSpPr/>
      </dsp:nvSpPr>
      <dsp:spPr>
        <a:xfrm>
          <a:off x="850647" y="1957803"/>
          <a:ext cx="1878655" cy="1502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Construir</a:t>
          </a:r>
          <a:r>
            <a:rPr lang="es-ES_tradnl" sz="1800" b="1" kern="1200" baseline="0" dirty="0" smtClean="0"/>
            <a:t> alianzas con organismos de gobierno y sociedad civil</a:t>
          </a:r>
          <a:endParaRPr lang="es-ES_tradnl" sz="1800" b="1" kern="1200" dirty="0" smtClean="0"/>
        </a:p>
      </dsp:txBody>
      <dsp:txXfrm>
        <a:off x="894666" y="2001822"/>
        <a:ext cx="1790617" cy="1414886"/>
      </dsp:txXfrm>
    </dsp:sp>
    <dsp:sp modelId="{034B07A0-3FD9-D34A-83EF-9177ED472B7B}">
      <dsp:nvSpPr>
        <dsp:cNvPr id="0" name=""/>
        <dsp:cNvSpPr/>
      </dsp:nvSpPr>
      <dsp:spPr>
        <a:xfrm rot="16200000">
          <a:off x="2938062" y="2481545"/>
          <a:ext cx="1808273" cy="563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07EA1-5390-BF40-9386-D753E8FBB2F4}">
      <dsp:nvSpPr>
        <dsp:cNvPr id="0" name=""/>
        <dsp:cNvSpPr/>
      </dsp:nvSpPr>
      <dsp:spPr>
        <a:xfrm>
          <a:off x="2902871" y="1107744"/>
          <a:ext cx="1878655" cy="1502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Sacar el gobierno delegacional a las calles (servicios </a:t>
          </a:r>
          <a:r>
            <a:rPr lang="es-ES" sz="1800" b="1" kern="1200" dirty="0" smtClean="0"/>
            <a:t>urbanos y prevención social) </a:t>
          </a:r>
          <a:endParaRPr lang="es-ES_tradnl" sz="1800" b="1" kern="1200" dirty="0"/>
        </a:p>
      </dsp:txBody>
      <dsp:txXfrm>
        <a:off x="2946890" y="1151763"/>
        <a:ext cx="1790617" cy="1414886"/>
      </dsp:txXfrm>
    </dsp:sp>
    <dsp:sp modelId="{D2118E41-44C5-C048-B202-3414644CD636}">
      <dsp:nvSpPr>
        <dsp:cNvPr id="0" name=""/>
        <dsp:cNvSpPr/>
      </dsp:nvSpPr>
      <dsp:spPr>
        <a:xfrm rot="18900000">
          <a:off x="4516406" y="2998260"/>
          <a:ext cx="1614446" cy="563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53886-1C34-9545-B371-89DB076E1961}">
      <dsp:nvSpPr>
        <dsp:cNvPr id="0" name=""/>
        <dsp:cNvSpPr/>
      </dsp:nvSpPr>
      <dsp:spPr>
        <a:xfrm>
          <a:off x="4955095" y="1957803"/>
          <a:ext cx="1878655" cy="1502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Reorganizar el modelo de la</a:t>
          </a:r>
          <a:r>
            <a:rPr lang="es-ES_tradnl" sz="1800" b="1" kern="1200" baseline="0" dirty="0" smtClean="0"/>
            <a:t> </a:t>
          </a:r>
          <a:r>
            <a:rPr lang="es-ES_tradnl" sz="1800" b="1" kern="1200" baseline="0" dirty="0" err="1" smtClean="0"/>
            <a:t>polic</a:t>
          </a:r>
          <a:r>
            <a:rPr lang="es-ES" sz="1800" b="1" kern="1200" baseline="0" dirty="0" err="1" smtClean="0"/>
            <a:t>ía</a:t>
          </a:r>
          <a:r>
            <a:rPr lang="es-ES" sz="1800" b="1" kern="1200" baseline="0" dirty="0" smtClean="0"/>
            <a:t> delegacional</a:t>
          </a:r>
          <a:endParaRPr lang="es-ES_tradnl" sz="1800" b="1" kern="1200" dirty="0" smtClean="0"/>
        </a:p>
      </dsp:txBody>
      <dsp:txXfrm>
        <a:off x="4999114" y="2001822"/>
        <a:ext cx="1790617" cy="1414886"/>
      </dsp:txXfrm>
    </dsp:sp>
    <dsp:sp modelId="{8A372AEF-8F3C-A24F-9366-3BEF7216D36A}">
      <dsp:nvSpPr>
        <dsp:cNvPr id="0" name=""/>
        <dsp:cNvSpPr/>
      </dsp:nvSpPr>
      <dsp:spPr>
        <a:xfrm>
          <a:off x="5534157" y="4479691"/>
          <a:ext cx="1210324" cy="563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6B2CA-F6EA-0240-97A4-7C889B8B4B0E}">
      <dsp:nvSpPr>
        <dsp:cNvPr id="0" name=""/>
        <dsp:cNvSpPr/>
      </dsp:nvSpPr>
      <dsp:spPr>
        <a:xfrm>
          <a:off x="5805154" y="4010027"/>
          <a:ext cx="1878655" cy="1502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Ordenamiento de la v</a:t>
          </a:r>
          <a:r>
            <a:rPr lang="es-ES" sz="1800" b="1" kern="1200" dirty="0" err="1" smtClean="0"/>
            <a:t>ía</a:t>
          </a:r>
          <a:r>
            <a:rPr lang="es-ES" sz="1800" b="1" kern="1200" dirty="0" smtClean="0"/>
            <a:t> pública y foco en giros de alto impacto</a:t>
          </a:r>
          <a:endParaRPr lang="es-ES_tradnl" sz="1800" b="1" kern="1200" dirty="0" smtClean="0"/>
        </a:p>
      </dsp:txBody>
      <dsp:txXfrm>
        <a:off x="5849173" y="4054046"/>
        <a:ext cx="1790617" cy="14148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66D0F-CF6C-BC46-B3B3-713BC3F3A322}">
      <dsp:nvSpPr>
        <dsp:cNvPr id="0" name=""/>
        <dsp:cNvSpPr/>
      </dsp:nvSpPr>
      <dsp:spPr>
        <a:xfrm>
          <a:off x="-6359997" y="-972835"/>
          <a:ext cx="7570294" cy="7570294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50EDA-A5E9-3942-A01E-176E9CC05E2F}">
      <dsp:nvSpPr>
        <dsp:cNvPr id="0" name=""/>
        <dsp:cNvSpPr/>
      </dsp:nvSpPr>
      <dsp:spPr>
        <a:xfrm>
          <a:off x="633367" y="432421"/>
          <a:ext cx="5905064" cy="8652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2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err="1" smtClean="0"/>
            <a:t>Flu</a:t>
          </a:r>
          <a:r>
            <a:rPr lang="es-ES" sz="1800" b="1" kern="1200" dirty="0" err="1" smtClean="0"/>
            <a:t>idez</a:t>
          </a:r>
          <a:r>
            <a:rPr lang="es-ES" sz="1800" b="1" kern="1200" dirty="0" smtClean="0"/>
            <a:t> en los recursos</a:t>
          </a:r>
          <a:r>
            <a:rPr lang="es-ES" sz="1800" b="1" kern="1200" baseline="0" dirty="0" smtClean="0"/>
            <a:t> presupuestales para alumbrado público, obras, imagen urbana y programas sociales.</a:t>
          </a:r>
          <a:endParaRPr lang="es-ES_tradnl" sz="1800" b="1" kern="1200" dirty="0"/>
        </a:p>
      </dsp:txBody>
      <dsp:txXfrm>
        <a:off x="633367" y="432421"/>
        <a:ext cx="5905064" cy="865292"/>
      </dsp:txXfrm>
    </dsp:sp>
    <dsp:sp modelId="{45F22CE8-BBC1-C046-A732-D59D18F80BF5}">
      <dsp:nvSpPr>
        <dsp:cNvPr id="0" name=""/>
        <dsp:cNvSpPr/>
      </dsp:nvSpPr>
      <dsp:spPr>
        <a:xfrm>
          <a:off x="92559" y="324259"/>
          <a:ext cx="1081615" cy="10816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1883D-8434-FE4D-8D22-A85F6AE75E6D}">
      <dsp:nvSpPr>
        <dsp:cNvPr id="0" name=""/>
        <dsp:cNvSpPr/>
      </dsp:nvSpPr>
      <dsp:spPr>
        <a:xfrm>
          <a:off x="1129459" y="1730584"/>
          <a:ext cx="5408972" cy="8652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2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Creación del grupo de proximidad social y primer contacto.</a:t>
          </a:r>
          <a:endParaRPr lang="es-ES_tradnl" sz="1800" b="1" kern="1200" dirty="0"/>
        </a:p>
      </dsp:txBody>
      <dsp:txXfrm>
        <a:off x="1129459" y="1730584"/>
        <a:ext cx="5408972" cy="865292"/>
      </dsp:txXfrm>
    </dsp:sp>
    <dsp:sp modelId="{2C6A1886-015C-6F40-8C9C-6704DAB60FCE}">
      <dsp:nvSpPr>
        <dsp:cNvPr id="0" name=""/>
        <dsp:cNvSpPr/>
      </dsp:nvSpPr>
      <dsp:spPr>
        <a:xfrm>
          <a:off x="588651" y="1622422"/>
          <a:ext cx="1081615" cy="10816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9BAFE-93C2-D942-AC29-B1DA285EA197}">
      <dsp:nvSpPr>
        <dsp:cNvPr id="0" name=""/>
        <dsp:cNvSpPr/>
      </dsp:nvSpPr>
      <dsp:spPr>
        <a:xfrm>
          <a:off x="1129459" y="3028747"/>
          <a:ext cx="5408972" cy="8652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2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err="1" smtClean="0"/>
            <a:t>Reestructuraci</a:t>
          </a:r>
          <a:r>
            <a:rPr lang="es-ES" sz="1800" b="1" kern="1200" dirty="0" err="1" smtClean="0"/>
            <a:t>ón</a:t>
          </a:r>
          <a:r>
            <a:rPr lang="es-ES" sz="1800" b="1" kern="1200" dirty="0" smtClean="0"/>
            <a:t> integral de la base plata para una mejor atención ciudadana.</a:t>
          </a:r>
          <a:endParaRPr lang="es-ES_tradnl" sz="1800" b="1" kern="1200" dirty="0"/>
        </a:p>
      </dsp:txBody>
      <dsp:txXfrm>
        <a:off x="1129459" y="3028747"/>
        <a:ext cx="5408972" cy="865292"/>
      </dsp:txXfrm>
    </dsp:sp>
    <dsp:sp modelId="{6F7DFAE9-99D6-C34F-AE59-25934CD2DE39}">
      <dsp:nvSpPr>
        <dsp:cNvPr id="0" name=""/>
        <dsp:cNvSpPr/>
      </dsp:nvSpPr>
      <dsp:spPr>
        <a:xfrm>
          <a:off x="588651" y="2920586"/>
          <a:ext cx="1081615" cy="10816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0FC8B-F78A-7242-96EB-9E23BC22A611}">
      <dsp:nvSpPr>
        <dsp:cNvPr id="0" name=""/>
        <dsp:cNvSpPr/>
      </dsp:nvSpPr>
      <dsp:spPr>
        <a:xfrm>
          <a:off x="633367" y="4326910"/>
          <a:ext cx="5905064" cy="8652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2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Campañas de cultura</a:t>
          </a:r>
          <a:r>
            <a:rPr lang="es-ES" sz="1800" b="1" kern="1200" baseline="0" dirty="0" smtClean="0"/>
            <a:t> y corresponsabilidad ciudadana.</a:t>
          </a:r>
          <a:endParaRPr lang="es-ES_tradnl" sz="1800" b="1" kern="1200" dirty="0"/>
        </a:p>
      </dsp:txBody>
      <dsp:txXfrm>
        <a:off x="633367" y="4326910"/>
        <a:ext cx="5905064" cy="865292"/>
      </dsp:txXfrm>
    </dsp:sp>
    <dsp:sp modelId="{CEA0A1C5-034D-7F44-8FA1-3B50165771C8}">
      <dsp:nvSpPr>
        <dsp:cNvPr id="0" name=""/>
        <dsp:cNvSpPr/>
      </dsp:nvSpPr>
      <dsp:spPr>
        <a:xfrm>
          <a:off x="92559" y="4218749"/>
          <a:ext cx="1081615" cy="10816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63024-9A83-9444-B3CA-D0FF2D349C68}">
      <dsp:nvSpPr>
        <dsp:cNvPr id="0" name=""/>
        <dsp:cNvSpPr/>
      </dsp:nvSpPr>
      <dsp:spPr>
        <a:xfrm>
          <a:off x="1309049" y="-20894"/>
          <a:ext cx="3752202" cy="3752202"/>
        </a:xfrm>
        <a:prstGeom prst="circularArrow">
          <a:avLst>
            <a:gd name="adj1" fmla="val 5544"/>
            <a:gd name="adj2" fmla="val 330680"/>
            <a:gd name="adj3" fmla="val 13812218"/>
            <a:gd name="adj4" fmla="val 17363916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4A577-135B-3D4A-ABB3-8D7E7CEF6B21}">
      <dsp:nvSpPr>
        <dsp:cNvPr id="0" name=""/>
        <dsp:cNvSpPr/>
      </dsp:nvSpPr>
      <dsp:spPr>
        <a:xfrm>
          <a:off x="2320432" y="1067"/>
          <a:ext cx="1729437" cy="864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Prevenci</a:t>
          </a:r>
          <a:r>
            <a:rPr lang="es-ES" sz="2200" b="1" kern="1200" dirty="0" err="1" smtClean="0"/>
            <a:t>ón</a:t>
          </a:r>
          <a:endParaRPr lang="es-ES_tradnl" sz="2200" b="1" kern="1200" dirty="0"/>
        </a:p>
      </dsp:txBody>
      <dsp:txXfrm>
        <a:off x="2362644" y="43279"/>
        <a:ext cx="1645013" cy="780294"/>
      </dsp:txXfrm>
    </dsp:sp>
    <dsp:sp modelId="{4C848DCC-BCB9-D940-B344-06F04B51F600}">
      <dsp:nvSpPr>
        <dsp:cNvPr id="0" name=""/>
        <dsp:cNvSpPr/>
      </dsp:nvSpPr>
      <dsp:spPr>
        <a:xfrm>
          <a:off x="3842204" y="1106699"/>
          <a:ext cx="1729437" cy="864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Disuaci</a:t>
          </a:r>
          <a:r>
            <a:rPr lang="es-ES" sz="2200" b="1" kern="1200" dirty="0" err="1" smtClean="0"/>
            <a:t>ón</a:t>
          </a:r>
          <a:endParaRPr lang="es-ES_tradnl" sz="2200" b="1" kern="1200" dirty="0"/>
        </a:p>
      </dsp:txBody>
      <dsp:txXfrm>
        <a:off x="3884416" y="1148911"/>
        <a:ext cx="1645013" cy="780294"/>
      </dsp:txXfrm>
    </dsp:sp>
    <dsp:sp modelId="{0FA36499-36EC-C948-B333-449723523398}">
      <dsp:nvSpPr>
        <dsp:cNvPr id="0" name=""/>
        <dsp:cNvSpPr/>
      </dsp:nvSpPr>
      <dsp:spPr>
        <a:xfrm>
          <a:off x="3260939" y="2895650"/>
          <a:ext cx="1729437" cy="864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Reacci</a:t>
          </a:r>
          <a:r>
            <a:rPr lang="es-ES" sz="2200" b="1" kern="1200" dirty="0" err="1" smtClean="0"/>
            <a:t>ón</a:t>
          </a:r>
          <a:endParaRPr lang="es-ES_tradnl" sz="2200" b="1" kern="1200" dirty="0"/>
        </a:p>
      </dsp:txBody>
      <dsp:txXfrm>
        <a:off x="3303151" y="2937862"/>
        <a:ext cx="1645013" cy="780294"/>
      </dsp:txXfrm>
    </dsp:sp>
    <dsp:sp modelId="{97C5BED0-7A16-F442-B082-189685F085FB}">
      <dsp:nvSpPr>
        <dsp:cNvPr id="0" name=""/>
        <dsp:cNvSpPr/>
      </dsp:nvSpPr>
      <dsp:spPr>
        <a:xfrm>
          <a:off x="1379925" y="2895650"/>
          <a:ext cx="1729437" cy="864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smtClean="0"/>
            <a:t>Proximidad social</a:t>
          </a:r>
          <a:endParaRPr lang="es-ES_tradnl" sz="2200" b="1" kern="1200" dirty="0"/>
        </a:p>
      </dsp:txBody>
      <dsp:txXfrm>
        <a:off x="1422137" y="2937862"/>
        <a:ext cx="1645013" cy="780294"/>
      </dsp:txXfrm>
    </dsp:sp>
    <dsp:sp modelId="{070B3067-3FC3-D140-BABD-DBF4F7BF510F}">
      <dsp:nvSpPr>
        <dsp:cNvPr id="0" name=""/>
        <dsp:cNvSpPr/>
      </dsp:nvSpPr>
      <dsp:spPr>
        <a:xfrm>
          <a:off x="798659" y="1106699"/>
          <a:ext cx="1729437" cy="864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smtClean="0"/>
            <a:t>Primer</a:t>
          </a:r>
          <a:r>
            <a:rPr lang="es-ES_tradnl" sz="2200" b="1" kern="1200" baseline="0" dirty="0" smtClean="0"/>
            <a:t> contacto</a:t>
          </a:r>
          <a:endParaRPr lang="es-ES_tradnl" sz="2200" b="1" kern="1200" dirty="0"/>
        </a:p>
      </dsp:txBody>
      <dsp:txXfrm>
        <a:off x="840871" y="1148911"/>
        <a:ext cx="1645013" cy="780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C46F0-AFE4-FC47-B6E2-EDEB0B70C7FD}">
      <dsp:nvSpPr>
        <dsp:cNvPr id="0" name=""/>
        <dsp:cNvSpPr/>
      </dsp:nvSpPr>
      <dsp:spPr>
        <a:xfrm>
          <a:off x="0" y="500745"/>
          <a:ext cx="2355776" cy="14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Prevenci</a:t>
          </a:r>
          <a:r>
            <a:rPr lang="es-ES" sz="2200" b="1" kern="1200" dirty="0" err="1" smtClean="0"/>
            <a:t>ón</a:t>
          </a:r>
          <a:r>
            <a:rPr lang="es-ES" sz="2200" b="1" kern="1200" dirty="0" smtClean="0"/>
            <a:t> de la violencia</a:t>
          </a:r>
          <a:r>
            <a:rPr lang="es-ES" sz="2200" b="1" kern="1200" baseline="0" dirty="0" smtClean="0"/>
            <a:t> a la mujer</a:t>
          </a:r>
          <a:endParaRPr lang="es-ES_tradnl" sz="2200" b="1" kern="1200" dirty="0"/>
        </a:p>
      </dsp:txBody>
      <dsp:txXfrm>
        <a:off x="0" y="500745"/>
        <a:ext cx="2355776" cy="1413465"/>
      </dsp:txXfrm>
    </dsp:sp>
    <dsp:sp modelId="{2EC5B657-E691-9C42-92C3-D6ADD7489FBA}">
      <dsp:nvSpPr>
        <dsp:cNvPr id="0" name=""/>
        <dsp:cNvSpPr/>
      </dsp:nvSpPr>
      <dsp:spPr>
        <a:xfrm>
          <a:off x="2591353" y="500745"/>
          <a:ext cx="2355776" cy="14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Prevenci</a:t>
          </a:r>
          <a:r>
            <a:rPr lang="es-ES" sz="2200" b="1" kern="1200" dirty="0" err="1" smtClean="0"/>
            <a:t>ón</a:t>
          </a:r>
          <a:r>
            <a:rPr lang="es-ES" sz="2200" b="1" kern="1200" dirty="0" smtClean="0"/>
            <a:t> de la violencia escolar</a:t>
          </a:r>
          <a:endParaRPr lang="es-ES_tradnl" sz="2200" b="1" kern="1200" dirty="0"/>
        </a:p>
      </dsp:txBody>
      <dsp:txXfrm>
        <a:off x="2591353" y="500745"/>
        <a:ext cx="2355776" cy="1413465"/>
      </dsp:txXfrm>
    </dsp:sp>
    <dsp:sp modelId="{323322FB-9921-BC4E-A487-98761540389E}">
      <dsp:nvSpPr>
        <dsp:cNvPr id="0" name=""/>
        <dsp:cNvSpPr/>
      </dsp:nvSpPr>
      <dsp:spPr>
        <a:xfrm>
          <a:off x="5182707" y="500745"/>
          <a:ext cx="2355776" cy="14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Prevenci</a:t>
          </a:r>
          <a:r>
            <a:rPr lang="es-ES" sz="2200" b="1" kern="1200" dirty="0" err="1" smtClean="0"/>
            <a:t>ón</a:t>
          </a:r>
          <a:r>
            <a:rPr lang="es-ES" sz="2200" b="1" kern="1200" dirty="0" smtClean="0"/>
            <a:t> de la violencia familiar</a:t>
          </a:r>
          <a:endParaRPr lang="es-ES_tradnl" sz="2200" b="1" kern="1200" dirty="0"/>
        </a:p>
      </dsp:txBody>
      <dsp:txXfrm>
        <a:off x="5182707" y="500745"/>
        <a:ext cx="2355776" cy="1413465"/>
      </dsp:txXfrm>
    </dsp:sp>
    <dsp:sp modelId="{0910F361-761E-F945-883F-D5962940DB2A}">
      <dsp:nvSpPr>
        <dsp:cNvPr id="0" name=""/>
        <dsp:cNvSpPr/>
      </dsp:nvSpPr>
      <dsp:spPr>
        <a:xfrm>
          <a:off x="0" y="2149788"/>
          <a:ext cx="2355776" cy="14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Prevenci</a:t>
          </a:r>
          <a:r>
            <a:rPr lang="es-ES" sz="2200" b="1" kern="1200" dirty="0" err="1" smtClean="0"/>
            <a:t>ón</a:t>
          </a:r>
          <a:r>
            <a:rPr lang="es-ES" sz="2200" b="1" kern="1200" dirty="0" smtClean="0"/>
            <a:t> de las adicciones</a:t>
          </a:r>
          <a:endParaRPr lang="es-ES_tradnl" sz="2200" b="1" kern="1200" dirty="0"/>
        </a:p>
      </dsp:txBody>
      <dsp:txXfrm>
        <a:off x="0" y="2149788"/>
        <a:ext cx="2355776" cy="1413465"/>
      </dsp:txXfrm>
    </dsp:sp>
    <dsp:sp modelId="{66C97B16-2E20-EE47-B676-62A693321B66}">
      <dsp:nvSpPr>
        <dsp:cNvPr id="0" name=""/>
        <dsp:cNvSpPr/>
      </dsp:nvSpPr>
      <dsp:spPr>
        <a:xfrm>
          <a:off x="2591353" y="2149788"/>
          <a:ext cx="2355776" cy="14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err="1" smtClean="0"/>
            <a:t>Prevenci</a:t>
          </a:r>
          <a:r>
            <a:rPr lang="es-ES" sz="2200" b="1" kern="1200" dirty="0" err="1" smtClean="0"/>
            <a:t>ón</a:t>
          </a:r>
          <a:r>
            <a:rPr lang="es-ES" sz="2200" b="1" kern="1200" dirty="0" smtClean="0"/>
            <a:t> situacional y social del delito</a:t>
          </a:r>
          <a:endParaRPr lang="es-ES_tradnl" sz="2200" b="1" kern="1200" dirty="0"/>
        </a:p>
      </dsp:txBody>
      <dsp:txXfrm>
        <a:off x="2591353" y="2149788"/>
        <a:ext cx="2355776" cy="1413465"/>
      </dsp:txXfrm>
    </dsp:sp>
    <dsp:sp modelId="{B3EB9FC7-78ED-8C44-873B-BDC2100B3143}">
      <dsp:nvSpPr>
        <dsp:cNvPr id="0" name=""/>
        <dsp:cNvSpPr/>
      </dsp:nvSpPr>
      <dsp:spPr>
        <a:xfrm>
          <a:off x="5182707" y="2149788"/>
          <a:ext cx="2355776" cy="14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dirty="0" smtClean="0"/>
            <a:t>Cultura de la legalidad y  convivencia segura</a:t>
          </a:r>
          <a:endParaRPr lang="es-ES_tradnl" sz="2200" b="1" kern="1200" dirty="0"/>
        </a:p>
      </dsp:txBody>
      <dsp:txXfrm>
        <a:off x="5182707" y="2149788"/>
        <a:ext cx="2355776" cy="1413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7E392-2C11-384B-99B9-2AE16858C6C6}" type="datetimeFigureOut">
              <a:rPr lang="es-ES_tradnl" smtClean="0"/>
              <a:t>12/06/16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6801D-4935-A748-A5AD-0359510C8F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747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262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238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Lo que pasa en Iztapalapa se magnifica y se estigmatiza.  Por ejemplo: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Iztapalacra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8759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Lo que pasa en Iztapalapa se magnifica y se estigmatiza.  Por ejemplo: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Iztapalacra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200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Lo que pasa en Iztapalapa se magnifica y se estigmatiza.  Por ejemplo: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Iztapalacra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834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Decir que llevamos saldo blanco en detonaciones de armas</a:t>
            </a:r>
            <a:r>
              <a:rPr lang="es-ES_tradnl" baseline="0" dirty="0" smtClean="0"/>
              <a:t> de fuego en festividades tradicionales como el d</a:t>
            </a:r>
            <a:r>
              <a:rPr lang="es-ES" baseline="0" dirty="0" err="1" smtClean="0"/>
              <a:t>ía</a:t>
            </a:r>
            <a:r>
              <a:rPr lang="es-ES" baseline="0" dirty="0" smtClean="0"/>
              <a:t> de campo y comparsas.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28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801D-4935-A748-A5AD-0359510C8FA8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900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662EA-7F93-9E47-BEF3-910C999BFE32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401C-C6A4-C04A-9CE0-9D7DE3FEE507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7914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A077D-BFD0-A14E-8D44-C2FE23DEDE5C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F7E9-0C4E-B14F-BBFF-D60DD4A3AACD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3097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A6E9A-8478-6B43-AF54-5005A8577591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6AA0-BE62-DB45-ADDE-319BEDC0D778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0618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96D3-5C51-D74A-8B8B-245BDFE49893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574E5-D329-2346-A05B-44B4155A4635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56020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67881-2F03-DE42-9BDD-2E1F799083EB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D239D-3CD4-6643-A9CE-BC2A6FA83F35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2734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B6F3-45B4-C440-B6A6-7BA321B182F8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0A9ED-A92C-0246-99E1-3D2E1B648C8A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1034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268F4-79CC-574B-94D0-C021EA0923B4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7E94F-EEF7-124D-AC8B-D5C3FC798D0E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9355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DCDB-CB38-B54F-A5CE-70353AE7D7AE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ADFC7-815F-664E-B904-88E23BF4C570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95845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39F07-09A9-1E4C-AA01-6401BBF8CBB3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8F97A-57C5-FC46-96C0-97BC9F33E16F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5587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7C06-CAD8-5948-BBFF-58D5C6A48EDF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0211-D904-654A-B675-0A2F9A9B9245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1363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D767-07B6-A14F-A732-CBA0B6B54106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AB9D-A2A7-8546-84DB-2886A1BC94EA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48561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Clic para editar título</a:t>
            </a:r>
            <a:endParaRPr lang="es-ES" altLang="es-ES_tradnl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Haga clic para modificar el estilo de texto del patrón</a:t>
            </a:r>
          </a:p>
          <a:p>
            <a:pPr lvl="1"/>
            <a:r>
              <a:rPr lang="es-ES_tradnl" altLang="es-ES_tradnl"/>
              <a:t>Segundo nivel</a:t>
            </a:r>
          </a:p>
          <a:p>
            <a:pPr lvl="2"/>
            <a:r>
              <a:rPr lang="es-ES_tradnl" altLang="es-ES_tradnl"/>
              <a:t>Tercer nivel</a:t>
            </a:r>
          </a:p>
          <a:p>
            <a:pPr lvl="3"/>
            <a:r>
              <a:rPr lang="es-ES_tradnl" altLang="es-ES_tradnl"/>
              <a:t>Cuarto nivel</a:t>
            </a:r>
          </a:p>
          <a:p>
            <a:pPr lvl="4"/>
            <a:r>
              <a:rPr lang="es-ES_tradnl" altLang="es-ES_tradnl"/>
              <a:t>Quinto nivel</a:t>
            </a:r>
            <a:endParaRPr lang="es-ES" alt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6229D58-C1FE-004F-8009-64CADF933CCE}" type="datetimeFigureOut">
              <a:rPr lang="es-ES" altLang="es-ES_tradnl"/>
              <a:pPr>
                <a:defRPr/>
              </a:pPr>
              <a:t>12/06/16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5A9D995-BAEC-5248-B10A-37B77775C63B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3" descr="PPT B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813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09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5149" y="2121796"/>
            <a:ext cx="361540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Calle más insegura de acuerdo a cifras oficiales.</a:t>
            </a:r>
          </a:p>
          <a:p>
            <a:pPr marL="534988" lvl="1">
              <a:spcBef>
                <a:spcPts val="3000"/>
              </a:spcBef>
              <a:buClr>
                <a:srgbClr val="FFC000"/>
              </a:buClr>
            </a:pPr>
            <a:r>
              <a:rPr lang="es-ES" sz="2400" b="1" dirty="0" smtClean="0"/>
              <a:t>Calle Benito Juárez, colonia Desarrollo Urbano </a:t>
            </a:r>
            <a:r>
              <a:rPr lang="es-ES" sz="2400" b="1" dirty="0" err="1" smtClean="0"/>
              <a:t>Qutzalcoatl</a:t>
            </a:r>
            <a:r>
              <a:rPr lang="es-ES" sz="2400" b="1" dirty="0" smtClean="0"/>
              <a:t>. Robo a transeúntes y de vehículos </a:t>
            </a:r>
            <a:r>
              <a:rPr lang="es-ES" sz="2400" b="1" i="1" dirty="0" smtClean="0"/>
              <a:t>(</a:t>
            </a:r>
            <a:r>
              <a:rPr lang="es-ES" sz="2400" b="1" i="1" dirty="0" err="1" smtClean="0"/>
              <a:t>PRONAPRED</a:t>
            </a:r>
            <a:r>
              <a:rPr lang="es-ES" sz="2400" b="1" i="1" dirty="0" smtClean="0"/>
              <a:t>).</a:t>
            </a:r>
          </a:p>
          <a:p>
            <a:pPr marL="971550" lvl="1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2400" b="1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2406"/>
            <a:ext cx="3644729" cy="38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27757" y="1426934"/>
            <a:ext cx="668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400" b="1" dirty="0" smtClean="0"/>
              <a:t>La percepción ciudadana de inseguridad se concentra en </a:t>
            </a:r>
            <a:r>
              <a:rPr lang="es-ES" sz="2400" b="1" smtClean="0"/>
              <a:t>puntos específicos de </a:t>
            </a:r>
            <a:r>
              <a:rPr lang="es-ES" sz="2400" b="1" dirty="0" smtClean="0"/>
              <a:t>las colonias</a:t>
            </a:r>
            <a:endParaRPr lang="es-ES" sz="2000" b="1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71" y="2339162"/>
            <a:ext cx="4969820" cy="38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10654" y="834593"/>
            <a:ext cx="45559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2800" b="1" dirty="0" smtClean="0"/>
          </a:p>
          <a:p>
            <a:pPr algn="just">
              <a:spcBef>
                <a:spcPts val="3000"/>
              </a:spcBef>
              <a:buClr>
                <a:srgbClr val="FFC000"/>
              </a:buClr>
            </a:pPr>
            <a:r>
              <a:rPr lang="es-ES" sz="2800" b="1" dirty="0" smtClean="0"/>
              <a:t>¿Qué tan probable es sufrir un delito en Iztapalapa?</a:t>
            </a:r>
          </a:p>
          <a:p>
            <a:pPr marL="457200" indent="-45720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3600" b="1" dirty="0" smtClean="0"/>
              <a:t>126.17</a:t>
            </a:r>
            <a:r>
              <a:rPr lang="es-ES" sz="2800" b="1" dirty="0" smtClean="0"/>
              <a:t> delitos por cada 100 mil habitantes.</a:t>
            </a:r>
          </a:p>
          <a:p>
            <a:pPr marL="457200" indent="-45720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3600" b="1" dirty="0" smtClean="0"/>
              <a:t>7</a:t>
            </a:r>
            <a:r>
              <a:rPr lang="es-ES" sz="2800" b="1" dirty="0" smtClean="0"/>
              <a:t> delitos por cada 100 mil habitantes si consideramos la población flotante.</a:t>
            </a:r>
            <a:endParaRPr lang="es-ES" sz="2800" b="1" dirty="0"/>
          </a:p>
          <a:p>
            <a:pPr>
              <a:spcBef>
                <a:spcPts val="3000"/>
              </a:spcBef>
              <a:buClr>
                <a:srgbClr val="FFC000"/>
              </a:buClr>
            </a:pPr>
            <a:endParaRPr lang="es-ES" sz="2800" b="1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65" y="1903227"/>
            <a:ext cx="2601552" cy="384898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44645" y="6323177"/>
            <a:ext cx="514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i="1" dirty="0" smtClean="0">
                <a:solidFill>
                  <a:schemeClr val="bg1">
                    <a:lumMod val="50000"/>
                  </a:schemeClr>
                </a:solidFill>
              </a:rPr>
              <a:t>Fuente: </a:t>
            </a:r>
            <a:r>
              <a:rPr lang="es-ES_tradnl" b="1" i="1" dirty="0" err="1" smtClean="0">
                <a:solidFill>
                  <a:schemeClr val="bg1">
                    <a:lumMod val="50000"/>
                  </a:schemeClr>
                </a:solidFill>
              </a:rPr>
              <a:t>Comisi</a:t>
            </a:r>
            <a:r>
              <a:rPr lang="es-ES" b="1" i="1" dirty="0" err="1" smtClean="0">
                <a:solidFill>
                  <a:schemeClr val="bg1">
                    <a:lumMod val="50000"/>
                  </a:schemeClr>
                </a:solidFill>
              </a:rPr>
              <a:t>ón</a:t>
            </a:r>
            <a:r>
              <a:rPr lang="es-ES" b="1" i="1" dirty="0" smtClean="0">
                <a:solidFill>
                  <a:schemeClr val="bg1">
                    <a:lumMod val="50000"/>
                  </a:schemeClr>
                </a:solidFill>
              </a:rPr>
              <a:t> de Seguridad Pública, </a:t>
            </a:r>
            <a:r>
              <a:rPr lang="es-ES_tradnl" b="1" i="1" dirty="0" err="1" smtClean="0">
                <a:solidFill>
                  <a:schemeClr val="bg1">
                    <a:lumMod val="50000"/>
                  </a:schemeClr>
                </a:solidFill>
              </a:rPr>
              <a:t>ALDF</a:t>
            </a:r>
            <a:r>
              <a:rPr lang="es-ES_tradnl" b="1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_tradnl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8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87115" y="1290117"/>
            <a:ext cx="71582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Es más probable sufrir un delito en Benito </a:t>
            </a:r>
            <a:r>
              <a:rPr lang="es-ES" sz="2800" b="1" dirty="0"/>
              <a:t>J</a:t>
            </a:r>
            <a:r>
              <a:rPr lang="es-ES" sz="2800" b="1" dirty="0" smtClean="0"/>
              <a:t>uárez o Miguel Hidalgo que en Iztapalapa.</a:t>
            </a:r>
          </a:p>
          <a:p>
            <a:pPr marL="514350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2800" b="1" dirty="0"/>
          </a:p>
          <a:p>
            <a:pPr algn="just">
              <a:spcBef>
                <a:spcPts val="3000"/>
              </a:spcBef>
              <a:buClr>
                <a:srgbClr val="FFC000"/>
              </a:buClr>
            </a:pPr>
            <a:endParaRPr lang="es-ES" sz="2800" b="1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87526"/>
              </p:ext>
            </p:extLst>
          </p:nvPr>
        </p:nvGraphicFramePr>
        <p:xfrm>
          <a:off x="1042737" y="2582779"/>
          <a:ext cx="7302580" cy="361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297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14926" y="1081570"/>
            <a:ext cx="74515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0"/>
              </a:spcBef>
              <a:buClr>
                <a:srgbClr val="FFC000"/>
              </a:buClr>
            </a:pPr>
            <a:r>
              <a:rPr lang="es-ES" sz="2800" b="1" dirty="0" smtClean="0"/>
              <a:t>Factores facilitadores de la inseguridad en Iztapalapa</a:t>
            </a:r>
          </a:p>
          <a:p>
            <a:pPr marL="514350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2800" b="1" dirty="0"/>
          </a:p>
          <a:p>
            <a:pPr algn="just">
              <a:spcBef>
                <a:spcPts val="3000"/>
              </a:spcBef>
              <a:buClr>
                <a:srgbClr val="FFC000"/>
              </a:buClr>
            </a:pPr>
            <a:endParaRPr lang="es-ES" sz="2800" b="1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  <p:sp>
        <p:nvSpPr>
          <p:cNvPr id="2" name="Rectángulo 1"/>
          <p:cNvSpPr/>
          <p:nvPr/>
        </p:nvSpPr>
        <p:spPr>
          <a:xfrm>
            <a:off x="1283369" y="2294020"/>
            <a:ext cx="706194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0"/>
              </a:spcBef>
              <a:buClr>
                <a:srgbClr val="FFC000"/>
              </a:buClr>
              <a:buFont typeface="+mj-lt"/>
              <a:buAutoNum type="arabicPeriod"/>
            </a:pPr>
            <a:r>
              <a:rPr lang="es-ES" sz="2400" b="1" dirty="0"/>
              <a:t>Binomio entre alta población y alta incidencia </a:t>
            </a:r>
            <a:r>
              <a:rPr lang="es-ES" sz="2400" b="1" dirty="0" smtClean="0"/>
              <a:t>delictiva </a:t>
            </a:r>
            <a:r>
              <a:rPr lang="es-ES" sz="2400" b="1" i="1" dirty="0" smtClean="0"/>
              <a:t>(Población local y flotante).</a:t>
            </a:r>
            <a:endParaRPr lang="es-ES" sz="2400" b="1" i="1" dirty="0"/>
          </a:p>
          <a:p>
            <a:pPr marL="457200" indent="-457200">
              <a:spcBef>
                <a:spcPts val="3000"/>
              </a:spcBef>
              <a:buClr>
                <a:srgbClr val="FFC000"/>
              </a:buClr>
              <a:buFont typeface="+mj-lt"/>
              <a:buAutoNum type="arabicPeriod"/>
            </a:pPr>
            <a:r>
              <a:rPr lang="es-ES" sz="2400" b="1" dirty="0"/>
              <a:t>La actividad económica facilita la comisión de delitos </a:t>
            </a:r>
            <a:r>
              <a:rPr lang="es-ES" sz="2400" b="1" dirty="0" smtClean="0"/>
              <a:t>patrimoniales </a:t>
            </a:r>
            <a:r>
              <a:rPr lang="es-ES" sz="2400" b="1" i="1" dirty="0" smtClean="0"/>
              <a:t>(Robos</a:t>
            </a:r>
            <a:r>
              <a:rPr lang="es-ES" sz="2400" b="1" i="1" dirty="0"/>
              <a:t>)</a:t>
            </a:r>
            <a:r>
              <a:rPr lang="es-ES" sz="2400" b="1" dirty="0"/>
              <a:t>.</a:t>
            </a:r>
          </a:p>
          <a:p>
            <a:pPr marL="457200" indent="-457200">
              <a:spcBef>
                <a:spcPts val="3000"/>
              </a:spcBef>
              <a:buClr>
                <a:srgbClr val="FFC000"/>
              </a:buClr>
              <a:buFont typeface="+mj-lt"/>
              <a:buAutoNum type="arabicPeriod"/>
            </a:pPr>
            <a:r>
              <a:rPr lang="es-ES" sz="2400" b="1" dirty="0" smtClean="0"/>
              <a:t>Deterioro </a:t>
            </a:r>
            <a:r>
              <a:rPr lang="es-ES" sz="2400" b="1" dirty="0"/>
              <a:t>del espacio público y servicios urbanos </a:t>
            </a:r>
            <a:r>
              <a:rPr lang="es-ES" sz="2400" b="1" dirty="0" smtClean="0"/>
              <a:t>deficientes.</a:t>
            </a:r>
          </a:p>
          <a:p>
            <a:pPr marL="457200" indent="-457200">
              <a:spcBef>
                <a:spcPts val="3000"/>
              </a:spcBef>
              <a:buClr>
                <a:srgbClr val="FFC000"/>
              </a:buClr>
              <a:buFont typeface="+mj-lt"/>
              <a:buAutoNum type="arabicPeriod"/>
            </a:pPr>
            <a:r>
              <a:rPr lang="es-ES" sz="2400" b="1" dirty="0" smtClean="0"/>
              <a:t>Deterioro del tejido social y de la convivencia ciudadana.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63784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67099" y="2991395"/>
            <a:ext cx="6727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La seguridad es tarea de todos, no sólo del gobierno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81068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54035" y="261258"/>
            <a:ext cx="69233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La estrategia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600" b="1" dirty="0" smtClean="0"/>
              <a:t>Gobernar con el poder de la gente</a:t>
            </a:r>
          </a:p>
          <a:p>
            <a:pPr algn="ctr"/>
            <a:endParaRPr lang="es-ES" sz="3200" b="1" dirty="0"/>
          </a:p>
          <a:p>
            <a:pPr algn="ctr"/>
            <a:endParaRPr lang="es-ES_tradnl" sz="3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40278" r="13995" b="15527"/>
          <a:stretch/>
        </p:blipFill>
        <p:spPr>
          <a:xfrm>
            <a:off x="902052" y="2554941"/>
            <a:ext cx="7396075" cy="28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Definimos 3 ejes de gobierno </a:t>
            </a:r>
            <a:endParaRPr lang="es-ES_tradnl" sz="32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82287010"/>
              </p:ext>
            </p:extLst>
          </p:nvPr>
        </p:nvGraphicFramePr>
        <p:xfrm>
          <a:off x="1339515" y="1251284"/>
          <a:ext cx="6898105" cy="5037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88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22946" y="192997"/>
            <a:ext cx="7411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La fórmula es la acción integral del gobierno en </a:t>
            </a:r>
            <a:r>
              <a:rPr lang="es-ES" sz="3600" b="1" smtClean="0"/>
              <a:t>el territorio</a:t>
            </a:r>
            <a:endParaRPr lang="es-ES_tradnl" sz="3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299411" y="1668380"/>
            <a:ext cx="672164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FFC000"/>
              </a:buClr>
              <a:buFont typeface="+mj-lt"/>
              <a:buAutoNum type="arabicPeriod"/>
            </a:pPr>
            <a:r>
              <a:rPr lang="es-ES_tradnl" sz="2800" b="1" dirty="0" smtClean="0"/>
              <a:t>Mejor </a:t>
            </a:r>
            <a:r>
              <a:rPr lang="es-ES_tradnl" sz="2800" b="1" dirty="0" err="1" smtClean="0"/>
              <a:t>prestaci</a:t>
            </a:r>
            <a:r>
              <a:rPr lang="es-ES" sz="2800" b="1" dirty="0" err="1" smtClean="0"/>
              <a:t>ón</a:t>
            </a:r>
            <a:r>
              <a:rPr lang="es-ES" sz="2800" b="1" dirty="0" smtClean="0"/>
              <a:t> de servicios urbanos con colaboración ciudadana.</a:t>
            </a:r>
          </a:p>
          <a:p>
            <a:pPr marL="285750" indent="-285750">
              <a:buClr>
                <a:srgbClr val="FFC000"/>
              </a:buClr>
              <a:buFont typeface="Wingdings" charset="2"/>
              <a:buChar char="§"/>
            </a:pPr>
            <a:endParaRPr lang="es-ES" sz="800" b="1" dirty="0" smtClean="0"/>
          </a:p>
          <a:p>
            <a:pPr marL="742950" lvl="1" indent="-285750">
              <a:buClr>
                <a:srgbClr val="FFC000"/>
              </a:buClr>
              <a:buFont typeface="Wingdings" charset="2"/>
              <a:buChar char="§"/>
            </a:pPr>
            <a:r>
              <a:rPr lang="es-ES" sz="2800" b="1" i="1" dirty="0" smtClean="0"/>
              <a:t>Iluminación </a:t>
            </a:r>
          </a:p>
          <a:p>
            <a:pPr marL="742950" lvl="1" indent="-285750">
              <a:buClr>
                <a:srgbClr val="FFC000"/>
              </a:buClr>
              <a:buFont typeface="Wingdings" charset="2"/>
              <a:buChar char="§"/>
            </a:pPr>
            <a:r>
              <a:rPr lang="es-ES" sz="2800" b="1" i="1" dirty="0" smtClean="0"/>
              <a:t>Limpieza</a:t>
            </a:r>
          </a:p>
          <a:p>
            <a:pPr marL="742950" lvl="1" indent="-285750">
              <a:buClr>
                <a:srgbClr val="FFC000"/>
              </a:buClr>
              <a:buFont typeface="Wingdings" charset="2"/>
              <a:buChar char="§"/>
            </a:pPr>
            <a:r>
              <a:rPr lang="es-ES" sz="2800" b="1" i="1" dirty="0" smtClean="0"/>
              <a:t>Retiro de autos chatarra y triques</a:t>
            </a:r>
          </a:p>
          <a:p>
            <a:pPr marL="742950" lvl="1" indent="-285750">
              <a:buClr>
                <a:srgbClr val="FFC000"/>
              </a:buClr>
              <a:buFont typeface="Wingdings" charset="2"/>
              <a:buChar char="§"/>
            </a:pPr>
            <a:r>
              <a:rPr lang="es-ES" sz="2800" b="1" i="1" dirty="0" smtClean="0"/>
              <a:t>Bacheo y balizamiento</a:t>
            </a:r>
          </a:p>
          <a:p>
            <a:pPr marL="742950" lvl="1" indent="-285750">
              <a:buClr>
                <a:srgbClr val="FFC000"/>
              </a:buClr>
              <a:buFont typeface="Wingdings" charset="2"/>
              <a:buChar char="§"/>
            </a:pPr>
            <a:r>
              <a:rPr lang="es-ES" sz="2800" b="1" i="1" dirty="0" smtClean="0"/>
              <a:t>Vigilancia y justicia cívica</a:t>
            </a:r>
          </a:p>
          <a:p>
            <a:pPr marL="285750" indent="-285750">
              <a:buClr>
                <a:srgbClr val="FFC000"/>
              </a:buClr>
              <a:buFont typeface="Wingdings" charset="2"/>
              <a:buChar char="§"/>
            </a:pPr>
            <a:endParaRPr lang="es-ES" sz="2800" b="1" dirty="0"/>
          </a:p>
          <a:p>
            <a:pPr marL="514350" indent="-514350">
              <a:buClr>
                <a:srgbClr val="FFC000"/>
              </a:buClr>
              <a:buFont typeface="+mj-lt"/>
              <a:buAutoNum type="arabicPeriod" startAt="2"/>
            </a:pPr>
            <a:r>
              <a:rPr lang="es-ES" sz="2800" b="1" dirty="0" smtClean="0"/>
              <a:t>Mayor cuidado del espacio público y de la calle como espacio de convivencia segura.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113671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22946" y="192997"/>
            <a:ext cx="7411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La fórmula es la acción integral del gobierno en </a:t>
            </a:r>
            <a:r>
              <a:rPr lang="es-ES" sz="3600" b="1" smtClean="0"/>
              <a:t>el territorio</a:t>
            </a:r>
            <a:endParaRPr lang="es-ES_tradnl" sz="3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299411" y="1796716"/>
            <a:ext cx="67216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Clr>
                <a:srgbClr val="FFC000"/>
              </a:buClr>
              <a:buFont typeface="+mj-lt"/>
              <a:buAutoNum type="arabicPeriod" startAt="3"/>
            </a:pPr>
            <a:r>
              <a:rPr lang="es-ES" sz="2800" b="1" dirty="0" smtClean="0"/>
              <a:t>A mayor presencia de gobierno en el territorio, mayor reducción de delitos e infracciones cívicas.</a:t>
            </a:r>
          </a:p>
          <a:p>
            <a:pPr marL="514350" indent="-514350" algn="just">
              <a:buClr>
                <a:srgbClr val="FFC000"/>
              </a:buClr>
              <a:buFont typeface="+mj-lt"/>
              <a:buAutoNum type="arabicPeriod" startAt="3"/>
            </a:pPr>
            <a:endParaRPr lang="es-ES" sz="2800" b="1" dirty="0"/>
          </a:p>
          <a:p>
            <a:pPr marL="514350" indent="-514350" algn="just">
              <a:buClr>
                <a:srgbClr val="FFC000"/>
              </a:buClr>
              <a:buFont typeface="+mj-lt"/>
              <a:buAutoNum type="arabicPeriod" startAt="3"/>
            </a:pPr>
            <a:r>
              <a:rPr lang="es-ES" sz="2800" b="1" dirty="0" smtClean="0"/>
              <a:t>A menor percepción de inseguridad mayor confianza ciudadana entre vecinos y de estos con su gobierno.</a:t>
            </a:r>
          </a:p>
          <a:p>
            <a:pPr marL="514350" indent="-514350" algn="just">
              <a:buClr>
                <a:srgbClr val="FFC000"/>
              </a:buClr>
              <a:buFont typeface="+mj-lt"/>
              <a:buAutoNum type="arabicPeriod" startAt="3"/>
            </a:pPr>
            <a:endParaRPr lang="es-ES" sz="2800" b="1" dirty="0"/>
          </a:p>
          <a:p>
            <a:pPr marL="514350" indent="-514350" algn="just">
              <a:buClr>
                <a:srgbClr val="FFC000"/>
              </a:buClr>
              <a:buFont typeface="+mj-lt"/>
              <a:buAutoNum type="arabicPeriod" startAt="3"/>
            </a:pPr>
            <a:r>
              <a:rPr lang="es-ES" sz="2800" b="1" dirty="0" smtClean="0"/>
              <a:t>A menor percepción de inseguridad, mayor calidad de vida ciudadana.</a:t>
            </a:r>
          </a:p>
          <a:p>
            <a:pPr marL="285750" indent="-285750" algn="just">
              <a:buClr>
                <a:srgbClr val="FFC000"/>
              </a:buClr>
              <a:buFont typeface="Wingdings" charset="2"/>
              <a:buChar char="§"/>
            </a:pPr>
            <a:endParaRPr lang="es-E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27526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1" descr="PPT B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02346" y="1030252"/>
            <a:ext cx="3843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Mesa de Trabajo con la Comisión de Seguridad Pública</a:t>
            </a:r>
          </a:p>
          <a:p>
            <a:pPr algn="ctr"/>
            <a:r>
              <a:rPr lang="es-ES" sz="3200" b="1" dirty="0" err="1" smtClean="0">
                <a:solidFill>
                  <a:schemeClr val="bg1"/>
                </a:solidFill>
              </a:rPr>
              <a:t>ALDF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900176" y="6135876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smtClean="0">
                <a:solidFill>
                  <a:schemeClr val="bg1">
                    <a:lumMod val="65000"/>
                  </a:schemeClr>
                </a:solidFill>
              </a:rPr>
              <a:t>13 de junio de </a:t>
            </a:r>
            <a:r>
              <a:rPr lang="es-ES_tradnl" sz="2400" b="1" dirty="0" smtClean="0">
                <a:solidFill>
                  <a:schemeClr val="bg1">
                    <a:lumMod val="65000"/>
                  </a:schemeClr>
                </a:solidFill>
              </a:rPr>
              <a:t>2016</a:t>
            </a:r>
            <a:endParaRPr lang="es-ES_tradnl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9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Primeras acciones</a:t>
            </a:r>
            <a:endParaRPr lang="es-ES_tradnl" sz="32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21256300"/>
              </p:ext>
            </p:extLst>
          </p:nvPr>
        </p:nvGraphicFramePr>
        <p:xfrm>
          <a:off x="713645" y="336885"/>
          <a:ext cx="768439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670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Primeras acciones</a:t>
            </a:r>
            <a:endParaRPr lang="es-ES_tradnl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201479" y="1148317"/>
            <a:ext cx="723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smtClean="0"/>
              <a:t>Campañas de cultura </a:t>
            </a:r>
            <a:r>
              <a:rPr lang="es-ES_tradnl" sz="2400" b="1" dirty="0" smtClean="0"/>
              <a:t>y corresponsabilidad ciudadana</a:t>
            </a:r>
            <a:endParaRPr lang="es-ES_tradnl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7"/>
          <a:stretch/>
        </p:blipFill>
        <p:spPr>
          <a:xfrm>
            <a:off x="1508143" y="3797188"/>
            <a:ext cx="2877515" cy="19762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/>
        </p:blipFill>
        <p:spPr>
          <a:xfrm>
            <a:off x="5059732" y="3797188"/>
            <a:ext cx="2887236" cy="19762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9" y="1817307"/>
            <a:ext cx="3677468" cy="18402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80" y="1817307"/>
            <a:ext cx="3677469" cy="18402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61238" y="5872234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Armas de fuego, cohetes, bebidas </a:t>
            </a:r>
            <a:r>
              <a:rPr lang="es-ES_tradnl" b="1" dirty="0" err="1" smtClean="0"/>
              <a:t>alcoh</a:t>
            </a:r>
            <a:r>
              <a:rPr lang="es-ES" b="1" dirty="0" err="1" smtClean="0"/>
              <a:t>ólicas</a:t>
            </a:r>
            <a:r>
              <a:rPr lang="es-ES" b="1" dirty="0" smtClean="0"/>
              <a:t>, adicciones, embarazo adolescente, limpieza de calles, no tirar basura, etc.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169427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Requerimientos</a:t>
            </a:r>
            <a:endParaRPr lang="es-ES_tradnl" sz="32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21075631"/>
              </p:ext>
            </p:extLst>
          </p:nvPr>
        </p:nvGraphicFramePr>
        <p:xfrm>
          <a:off x="1388048" y="951623"/>
          <a:ext cx="6618267" cy="5624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850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Requerimientos</a:t>
            </a:r>
            <a:endParaRPr lang="es-ES_tradnl" sz="32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49304"/>
              </p:ext>
            </p:extLst>
          </p:nvPr>
        </p:nvGraphicFramePr>
        <p:xfrm>
          <a:off x="0" y="2373220"/>
          <a:ext cx="5962650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743578" y="2739288"/>
            <a:ext cx="281762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Este año se sustituirá y dará mantenimiento a   22 mil luminarias.</a:t>
            </a:r>
          </a:p>
          <a:p>
            <a:pPr algn="ctr"/>
            <a:endParaRPr lang="es-ES" sz="1400" b="1" dirty="0"/>
          </a:p>
          <a:p>
            <a:pPr algn="ctr"/>
            <a:r>
              <a:rPr lang="es-ES" sz="2400" b="1" dirty="0" smtClean="0"/>
              <a:t>En 3 años se atenderá el 100% del alumbrado público.</a:t>
            </a:r>
            <a:endParaRPr lang="es-ES_tradnl" sz="2400" b="1" dirty="0"/>
          </a:p>
        </p:txBody>
      </p:sp>
      <p:cxnSp>
        <p:nvCxnSpPr>
          <p:cNvPr id="8" name="Conector angular 7"/>
          <p:cNvCxnSpPr/>
          <p:nvPr/>
        </p:nvCxnSpPr>
        <p:spPr>
          <a:xfrm rot="10800000" flipV="1">
            <a:off x="4643439" y="3443287"/>
            <a:ext cx="1100139" cy="10041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210572" y="1185368"/>
            <a:ext cx="7155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800" b="1" dirty="0" smtClean="0"/>
              <a:t>Garantizar recursos suficientes para servicios que ayuden a tener calles más seguras.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101071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Requerimientos</a:t>
            </a:r>
            <a:endParaRPr lang="es-ES_tradnl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338302" y="1520378"/>
            <a:ext cx="6900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_tradnl" sz="2800" b="1" dirty="0"/>
              <a:t>Creación del grupo de proximidad social y primer contacto.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84022" y="2560761"/>
            <a:ext cx="4806447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MX" sz="2000" b="1" dirty="0"/>
              <a:t>La ONU recomienda un polic</a:t>
            </a:r>
            <a:r>
              <a:rPr lang="es-ES" sz="2000" b="1" dirty="0" err="1"/>
              <a:t>ía</a:t>
            </a:r>
            <a:r>
              <a:rPr lang="es-ES" sz="2000" b="1" dirty="0"/>
              <a:t> por cada 333 habitantes.</a:t>
            </a:r>
          </a:p>
          <a:p>
            <a:pPr marL="800100" lvl="1" indent="-34290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000" b="1" dirty="0" smtClean="0"/>
              <a:t>La Delegación tiene a su servicio solo a 533 policías auxiliares en tareas de vigilancia extramuros y 2600 sectoriales.</a:t>
            </a:r>
          </a:p>
          <a:p>
            <a:pPr marL="800100" lvl="1" indent="-34290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000" b="1" dirty="0" smtClean="0"/>
              <a:t>Hay 3 mil 407 habitantes por cada policía auxiliar que vigila las calles de Iztapalapa</a:t>
            </a:r>
            <a:r>
              <a:rPr lang="es-ES" sz="2400" b="1" dirty="0" smtClean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68" y="3043240"/>
            <a:ext cx="2265363" cy="21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4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Requerimientos</a:t>
            </a:r>
            <a:endParaRPr lang="es-ES_tradnl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338303" y="1180216"/>
            <a:ext cx="6900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_tradnl" sz="2800" b="1" dirty="0"/>
              <a:t>Creación del grupo de proximidad social y primer contacto.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47056485"/>
              </p:ext>
            </p:extLst>
          </p:nvPr>
        </p:nvGraphicFramePr>
        <p:xfrm>
          <a:off x="-75828" y="2437344"/>
          <a:ext cx="6370302" cy="376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794743" y="2867969"/>
            <a:ext cx="2582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/>
              <a:t>Polic</a:t>
            </a:r>
            <a:r>
              <a:rPr lang="es-ES" sz="2400" b="1" dirty="0" err="1" smtClean="0"/>
              <a:t>ía</a:t>
            </a:r>
            <a:r>
              <a:rPr lang="es-ES" sz="2400" b="1" dirty="0" smtClean="0"/>
              <a:t> capacitada para fomentar la convivencia segura y atención de calidad y calidez al ciudadano.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23201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Requerimientos</a:t>
            </a:r>
            <a:endParaRPr lang="es-ES_tradnl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338303" y="1180216"/>
            <a:ext cx="6900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_tradnl" sz="2800" b="1" dirty="0" err="1"/>
              <a:t>Reestructuraci</a:t>
            </a:r>
            <a:r>
              <a:rPr lang="es-ES" sz="2800" b="1" dirty="0" err="1"/>
              <a:t>ón</a:t>
            </a:r>
            <a:r>
              <a:rPr lang="es-ES" sz="2800" b="1" dirty="0"/>
              <a:t> integral de la base plata para una mejor atención ciudadana.</a:t>
            </a:r>
            <a:endParaRPr lang="es-ES_tradnl" sz="2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870471" y="2219384"/>
            <a:ext cx="45733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24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400" b="1" dirty="0" smtClean="0"/>
              <a:t>Para reducir tiempos de respuesta.</a:t>
            </a:r>
          </a:p>
          <a:p>
            <a:pPr marL="800100" lvl="1" indent="-342900">
              <a:spcBef>
                <a:spcPts val="24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400" b="1" dirty="0" smtClean="0"/>
              <a:t>Vinculada al C5 de la </a:t>
            </a:r>
            <a:r>
              <a:rPr lang="es-ES" sz="2400" b="1" dirty="0" err="1" smtClean="0"/>
              <a:t>CDMX</a:t>
            </a:r>
            <a:r>
              <a:rPr lang="es-ES" sz="2400" b="1" dirty="0" smtClean="0"/>
              <a:t>.</a:t>
            </a:r>
          </a:p>
          <a:p>
            <a:pPr marL="800100" lvl="1" indent="-342900">
              <a:spcBef>
                <a:spcPts val="24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400" b="1" dirty="0" smtClean="0"/>
              <a:t>Incorporando tecnología ciudadana para la prevención del delito (alarmas y botones).</a:t>
            </a:r>
          </a:p>
          <a:p>
            <a:pPr marL="800100" lvl="1" indent="-342900">
              <a:spcBef>
                <a:spcPts val="24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400" b="1" dirty="0" smtClean="0"/>
              <a:t>Apoyo a comercios y negocios en </a:t>
            </a:r>
            <a:r>
              <a:rPr lang="es-ES" sz="2400" b="1" dirty="0"/>
              <a:t>I</a:t>
            </a:r>
            <a:r>
              <a:rPr lang="es-ES" sz="2400" b="1" dirty="0" smtClean="0"/>
              <a:t>ztapalapa</a:t>
            </a:r>
            <a:r>
              <a:rPr lang="es-ES" sz="2400" b="1" dirty="0"/>
              <a:t>.</a:t>
            </a:r>
            <a:endParaRPr lang="es-ES" sz="2400" b="1" dirty="0" smtClean="0"/>
          </a:p>
          <a:p>
            <a:pPr marL="800100" lvl="1" indent="-342900">
              <a:spcBef>
                <a:spcPts val="12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24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4" y="2832652"/>
            <a:ext cx="2503578" cy="22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1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2841" y="305292"/>
            <a:ext cx="74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Requerimientos</a:t>
            </a:r>
            <a:endParaRPr lang="es-ES_tradnl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338303" y="1180216"/>
            <a:ext cx="6900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/>
              <a:t>Campañas de cultura y corresponsabilidad </a:t>
            </a:r>
            <a:r>
              <a:rPr lang="es-ES" sz="2800" b="1" dirty="0" smtClean="0"/>
              <a:t>ciudadana</a:t>
            </a:r>
            <a:endParaRPr lang="es-ES_tradnl" sz="28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2210298"/>
              </p:ext>
            </p:extLst>
          </p:nvPr>
        </p:nvGraphicFramePr>
        <p:xfrm>
          <a:off x="871869" y="1737242"/>
          <a:ext cx="75384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71869" y="5571198"/>
            <a:ext cx="5901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Se asume que las delegaciones deben hacer campañas preventivas, pero tienen restricciones presupuestales y de acceso a medios de la </a:t>
            </a:r>
            <a:r>
              <a:rPr lang="es-ES_tradnl" sz="2000" b="1" dirty="0" err="1" smtClean="0"/>
              <a:t>CDMX</a:t>
            </a:r>
            <a:r>
              <a:rPr lang="es-ES_tradnl" sz="2000" b="1" dirty="0" smtClean="0"/>
              <a:t>.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141455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3" descr="PPT B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813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47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4660306"/>
              </p:ext>
            </p:extLst>
          </p:nvPr>
        </p:nvGraphicFramePr>
        <p:xfrm>
          <a:off x="1716505" y="122053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395663" y="208547"/>
            <a:ext cx="7042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smtClean="0"/>
              <a:t>Un doble problema de la ciudad</a:t>
            </a:r>
            <a:endParaRPr lang="es-ES_tradnl" sz="3200" b="1"/>
          </a:p>
        </p:txBody>
      </p:sp>
      <p:sp>
        <p:nvSpPr>
          <p:cNvPr id="6" name="CuadroTexto 5"/>
          <p:cNvSpPr txBox="1"/>
          <p:nvPr/>
        </p:nvSpPr>
        <p:spPr>
          <a:xfrm>
            <a:off x="1403684" y="5117255"/>
            <a:ext cx="6785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Ambos problemas provocan temor en el ciudadano y afectan </a:t>
            </a:r>
            <a:r>
              <a:rPr lang="es-ES_tradnl" sz="2800" b="1" smtClean="0"/>
              <a:t>su calidad de vida</a:t>
            </a:r>
            <a:endParaRPr lang="es-ES_tradnl" sz="2800" b="1"/>
          </a:p>
        </p:txBody>
      </p:sp>
    </p:spTree>
    <p:extLst>
      <p:ext uri="{BB962C8B-B14F-4D97-AF65-F5344CB8AC3E}">
        <p14:creationId xmlns:p14="http://schemas.microsoft.com/office/powerpoint/2010/main" val="64630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99184" y="2830974"/>
            <a:ext cx="6727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Cuando se habla de inseguridad, la atención se dirige al oriente de la </a:t>
            </a:r>
            <a:r>
              <a:rPr lang="es-ES" sz="3200" b="1" dirty="0" err="1" smtClean="0"/>
              <a:t>CDMX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45338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67099" y="2863059"/>
            <a:ext cx="672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Les compartimos algunos datos para entender mejor a Iztapalapa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44707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00925" y="1542805"/>
            <a:ext cx="5101389" cy="606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Más de 1.8 millones de habitantes.</a:t>
            </a:r>
          </a:p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En Iztapalapa se concentró el crecimiento urbano de la ciudad en los últimos 30 años.</a:t>
            </a:r>
          </a:p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MX" sz="2800" b="1" dirty="0"/>
              <a:t>Hay 15,689.85 personas por </a:t>
            </a:r>
            <a:r>
              <a:rPr lang="es-MX" sz="2800" b="1" dirty="0" smtClean="0"/>
              <a:t>km2.  Tres veces el promedio de la CDMX.</a:t>
            </a:r>
            <a:endParaRPr lang="es-ES" sz="2800" b="1" dirty="0" smtClean="0"/>
          </a:p>
          <a:p>
            <a:pPr marL="742950" indent="-742950" algn="ctr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2800" b="1" dirty="0" smtClean="0"/>
          </a:p>
          <a:p>
            <a:pPr marL="742950" indent="-742950" algn="ctr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endParaRPr lang="es-ES_tradnl" sz="2800" b="1" dirty="0"/>
          </a:p>
        </p:txBody>
      </p:sp>
      <p:pic>
        <p:nvPicPr>
          <p:cNvPr id="5" name="Imagen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18921" r="18816" b="8841"/>
          <a:stretch>
            <a:fillRect/>
          </a:stretch>
        </p:blipFill>
        <p:spPr bwMode="auto">
          <a:xfrm>
            <a:off x="636694" y="3004418"/>
            <a:ext cx="3277580" cy="220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1232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84224" y="172417"/>
            <a:ext cx="690067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/>
              <a:t>L</a:t>
            </a:r>
            <a:r>
              <a:rPr lang="es-ES" sz="3200" b="1" dirty="0" smtClean="0"/>
              <a:t>os problemas de la ciudad crecieron de forma exponencial en Iztapalapa</a:t>
            </a:r>
          </a:p>
          <a:p>
            <a:pPr marL="342900" indent="-342900" algn="ctr">
              <a:spcBef>
                <a:spcPts val="1800"/>
              </a:spcBef>
              <a:buClr>
                <a:srgbClr val="FFC000"/>
              </a:buClr>
              <a:buFont typeface="Arial" charset="0"/>
              <a:buChar char="•"/>
            </a:pPr>
            <a:endParaRPr lang="es-ES" sz="3200" b="1" dirty="0" smtClean="0"/>
          </a:p>
          <a:p>
            <a:pPr marL="342900" indent="-342900" algn="ctr">
              <a:spcBef>
                <a:spcPts val="1800"/>
              </a:spcBef>
              <a:buClr>
                <a:srgbClr val="FFC000"/>
              </a:buClr>
              <a:buFont typeface="Arial" charset="0"/>
              <a:buChar char="•"/>
            </a:pPr>
            <a:endParaRPr lang="es-ES" sz="3200" b="1" dirty="0" smtClean="0"/>
          </a:p>
          <a:p>
            <a:pPr marL="342900" indent="-342900" algn="ctr">
              <a:spcBef>
                <a:spcPts val="1800"/>
              </a:spcBef>
              <a:buClr>
                <a:srgbClr val="FFC000"/>
              </a:buClr>
              <a:buFont typeface="Arial" charset="0"/>
              <a:buChar char="•"/>
            </a:pPr>
            <a:endParaRPr lang="es-ES_tradnl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97" y="1618110"/>
            <a:ext cx="6448926" cy="42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42737" y="1462595"/>
            <a:ext cx="70585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Recibimos a diario una población flotante de 1.9 millones de personas.</a:t>
            </a:r>
          </a:p>
          <a:p>
            <a:pPr marL="514350" indent="-514350" algn="just">
              <a:spcBef>
                <a:spcPts val="1200"/>
              </a:spcBef>
              <a:buClr>
                <a:srgbClr val="FFC000"/>
              </a:buClr>
              <a:buFont typeface="Wingdings" charset="2"/>
              <a:buChar char="§"/>
            </a:pPr>
            <a:endParaRPr lang="es-ES" sz="900" b="1" dirty="0" smtClean="0"/>
          </a:p>
          <a:p>
            <a:pPr marL="971550" lvl="1" indent="-514350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Central de Abastos</a:t>
            </a:r>
          </a:p>
          <a:p>
            <a:pPr marL="971550" lvl="1" indent="-514350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La Nueva Viga</a:t>
            </a:r>
          </a:p>
          <a:p>
            <a:pPr marL="971550" lvl="1" indent="-514350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Corredores comerciales </a:t>
            </a:r>
            <a:br>
              <a:rPr lang="es-ES" sz="2800" b="1" dirty="0" smtClean="0"/>
            </a:br>
            <a:r>
              <a:rPr lang="es-ES" sz="2800" b="1" dirty="0" smtClean="0"/>
              <a:t>74 mil establecimientos </a:t>
            </a:r>
            <a:r>
              <a:rPr lang="es-ES" sz="2800" b="1" i="1" dirty="0" smtClean="0"/>
              <a:t>(</a:t>
            </a:r>
            <a:r>
              <a:rPr lang="es-ES" sz="2800" b="1" i="1" dirty="0" err="1" smtClean="0"/>
              <a:t>SEDECO</a:t>
            </a:r>
            <a:r>
              <a:rPr lang="es-ES" sz="2800" b="1" i="1" dirty="0" smtClean="0"/>
              <a:t>)</a:t>
            </a:r>
          </a:p>
          <a:p>
            <a:pPr marL="971550" lvl="1" indent="-514350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Entrada oriente de la </a:t>
            </a:r>
            <a:r>
              <a:rPr lang="es-ES" sz="2800" b="1" dirty="0" err="1" smtClean="0"/>
              <a:t>CDMX</a:t>
            </a:r>
            <a:endParaRPr lang="es-ES_tradnl" sz="2800" b="1" dirty="0"/>
          </a:p>
          <a:p>
            <a:pPr marL="971550" lvl="1" indent="-514350">
              <a:spcBef>
                <a:spcPts val="18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_tradnl" sz="2800" b="1" dirty="0" smtClean="0"/>
              <a:t>L</a:t>
            </a:r>
            <a:r>
              <a:rPr lang="es-ES" sz="2800" b="1" dirty="0" err="1" smtClean="0"/>
              <a:t>íneas</a:t>
            </a:r>
            <a:r>
              <a:rPr lang="es-ES" sz="2800" b="1" dirty="0" smtClean="0"/>
              <a:t> de metro y transporte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131066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50231" y="1510721"/>
            <a:ext cx="46201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Ocupamos uno de los 3 primeros lugares en incidencia delictiva de la </a:t>
            </a:r>
            <a:r>
              <a:rPr lang="es-ES" sz="2800" b="1" dirty="0" err="1" smtClean="0"/>
              <a:t>CDMX</a:t>
            </a:r>
            <a:r>
              <a:rPr lang="es-ES" sz="2800" b="1" dirty="0" smtClean="0"/>
              <a:t>.</a:t>
            </a:r>
          </a:p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/>
              <a:t>El sector con mayor incidencia delictiva es “Oasis”, colindante con </a:t>
            </a:r>
            <a:r>
              <a:rPr lang="es-ES" sz="2800" b="1" dirty="0" err="1"/>
              <a:t>Edomex</a:t>
            </a:r>
            <a:r>
              <a:rPr lang="es-ES" sz="2800" b="1" dirty="0"/>
              <a:t>.</a:t>
            </a:r>
          </a:p>
          <a:p>
            <a:pPr marL="514350" indent="-514350">
              <a:spcBef>
                <a:spcPts val="3000"/>
              </a:spcBef>
              <a:buClr>
                <a:srgbClr val="FFC000"/>
              </a:buClr>
              <a:buFont typeface="Wingdings" charset="2"/>
              <a:buChar char="§"/>
            </a:pPr>
            <a:r>
              <a:rPr lang="es-ES" sz="2800" b="1" dirty="0" smtClean="0"/>
              <a:t>1 de cada 5 reclusos es de Iztapalapa.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44645" y="378155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buClr>
                <a:srgbClr val="FFC000"/>
              </a:buClr>
            </a:pPr>
            <a:r>
              <a:rPr lang="es-ES" sz="3200" b="1" dirty="0" smtClean="0"/>
              <a:t>Para entender mejor a Iztapalapa</a:t>
            </a:r>
            <a:endParaRPr lang="es-ES_tradnl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8463" y="2848803"/>
            <a:ext cx="3718429" cy="2586571"/>
          </a:xfrm>
          <a:prstGeom prst="rect">
            <a:avLst/>
          </a:prstGeom>
        </p:spPr>
      </p:pic>
      <p:sp>
        <p:nvSpPr>
          <p:cNvPr id="2" name="Flecha izquierda 1"/>
          <p:cNvSpPr/>
          <p:nvPr/>
        </p:nvSpPr>
        <p:spPr>
          <a:xfrm rot="18580073">
            <a:off x="6978314" y="2553197"/>
            <a:ext cx="866274" cy="449179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438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966</Words>
  <Application>Microsoft Macintosh PowerPoint</Application>
  <PresentationFormat>Presentación en pantalla (4:3)</PresentationFormat>
  <Paragraphs>134</Paragraphs>
  <Slides>28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Efraín E. Reyes Romero</dc:creator>
  <cp:keywords/>
  <dc:description/>
  <cp:lastModifiedBy>Jorge Rodriguez Huerta</cp:lastModifiedBy>
  <cp:revision>409</cp:revision>
  <dcterms:created xsi:type="dcterms:W3CDTF">2015-11-18T20:27:27Z</dcterms:created>
  <dcterms:modified xsi:type="dcterms:W3CDTF">2016-06-13T02:17:50Z</dcterms:modified>
  <cp:category/>
</cp:coreProperties>
</file>